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8" r:id="rId53"/>
    <p:sldId id="319" r:id="rId54"/>
    <p:sldId id="320" r:id="rId55"/>
    <p:sldId id="307" r:id="rId56"/>
    <p:sldId id="308" r:id="rId57"/>
    <p:sldId id="309" r:id="rId58"/>
    <p:sldId id="310" r:id="rId59"/>
    <p:sldId id="311" r:id="rId60"/>
    <p:sldId id="312" r:id="rId61"/>
    <p:sldId id="317" r:id="rId62"/>
    <p:sldId id="313" r:id="rId63"/>
    <p:sldId id="314" r:id="rId64"/>
    <p:sldId id="315" r:id="rId65"/>
    <p:sldId id="31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2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12C"/>
    <a:srgbClr val="0070C0"/>
    <a:srgbClr val="358ADB"/>
    <a:srgbClr val="FF00FF"/>
    <a:srgbClr val="262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3:52:03.82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E785-F6D1-44DE-B5B2-1D2BDAE8E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E8B59-BD4E-4831-92DD-8E00F177E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EC7F-D033-47B4-91A1-C61E59A9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47A94-8AAA-4C90-AAA5-265FF4D0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EC447-96AF-4DAE-9390-7565B868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9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83DF-7399-4F95-A61E-BD62FB6C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8EDA0-3475-4CCD-AAF3-E6357FC4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B76F-7189-45A0-8893-E2AE783B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A186-D2E0-4695-9687-A368F6C2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18441-929F-4E22-A559-BEE93508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3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D07BC-D4C0-43BC-B879-FA6AA525D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1168C-32B8-43D3-B4E7-0C8CB7A74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18B9F-2ACD-49C7-81B1-78133656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55DAB-1F41-4060-A5BE-CE5FC672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EBE7E-C36B-4715-AF75-0863081B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83BB-B0D9-4D56-8C62-93718437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943B-DEB1-4523-9493-731D7016C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ED7D1-6540-4108-A6BD-32A65C53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9BF1C-267E-4C3E-BC6F-9089077D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E928-928C-4974-8BD5-E8F2A47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FC51-BC71-4E11-9A00-1D8FE7D8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51E93-F462-48EE-BF25-5C9642746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6B8F-556C-418D-BB85-52310F22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7D1F9-8B53-428B-9046-3A48526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994C6-D237-4B48-8D19-C25A4D39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5F6F-F97E-433C-9F08-B21C457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721E-4B06-430A-A6A9-4AA38BA2A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5783F-80C2-4F24-A051-DFD15D3CD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D28BD-E8FA-437C-BC64-F93218CE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DB20C-29A8-4778-B8D3-9B1B7390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FE9FB-C3C1-4ECD-83BD-C01C43CE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58DA-8A6F-43AB-9E41-236ED3CA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DA9A5-9AAC-4585-929F-A2BA1B47D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A90D6-3360-4DC3-9B20-E42649C00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E9ADD-1737-432E-8228-A89436AB7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01A71-23CC-488F-A794-92EBDE14B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48725-FA39-4741-8ACC-F82AB4B3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C3C68-DDF5-4F15-AB1E-60B77975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AE33C-45DB-4BF9-BF5A-38442723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3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F1E-9E3E-4AA4-902A-CF3CF6C6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EB258-CD30-4A3F-B28B-3C47E193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C6BF-9A10-4E29-914F-DA6083B8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CD7A4-6C65-4448-B7E6-05FE80B1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2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5C573-C636-448B-902D-09BB3D37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5C1A0-E700-4840-8180-84AB5590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26B1-9E24-497D-ABD9-AB2E2B3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9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69A-BD99-47BD-BA6B-376FA939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9A3B-2F85-49AD-927E-06DBBF90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1868B-11C9-4C04-B988-9A24FF31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2F1E-3CD1-406E-9FB3-B5CB0E72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DE332-2A6C-491A-88A7-CC782FEA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509-5531-4376-912D-601422BD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0D0B-2F7F-4726-B5F5-40E3F1A4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0DC92-9673-4FE0-8E30-23FAAC496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C7106-DFF1-40B7-A40E-98927C80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BCDF-AE5E-4418-BC3E-AB074309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1332C-44A2-4DA7-A197-BB3F2EB6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84BDE-7108-43D9-A78A-FCECE3E5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1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BD5BA-CFAE-4434-AE34-BF79BB03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E4E82-E652-42B4-8699-0D89B5B47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4BB22-1BB2-4C22-AA75-0E81C515F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CB8E-F9F1-4AB5-962D-4C30D6F1ED71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F797B-9500-43DB-A60C-649E8722B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07CB-0B21-4C0E-877F-45A04BE89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611F0-D72E-4F92-A8C9-0FBA43CA98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373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4.wdp"/><Relationship Id="rId7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9E57C4DC-B602-4BF5-9AA9-E633138D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0" b="92975" l="4172" r="95641">
                        <a14:foregroundMark x1="45081" y1="36773" x2="71171" y2="38310"/>
                        <a14:foregroundMark x1="71171" y1="38310" x2="75965" y2="37102"/>
                        <a14:foregroundMark x1="75965" y1="37102" x2="80137" y2="37431"/>
                        <a14:foregroundMark x1="80137" y1="37431" x2="82192" y2="37212"/>
                        <a14:foregroundMark x1="81009" y1="38310" x2="84558" y2="40176"/>
                        <a14:foregroundMark x1="80573" y1="32821" x2="78954" y2="38639"/>
                        <a14:foregroundMark x1="75156" y1="50604" x2="54732" y2="54995"/>
                        <a14:foregroundMark x1="53985" y1="54336" x2="69988" y2="56422"/>
                        <a14:foregroundMark x1="69988" y1="56422" x2="72291" y2="56422"/>
                        <a14:foregroundMark x1="77086" y1="55873" x2="73225" y2="59056"/>
                        <a14:foregroundMark x1="73225" y1="59056" x2="57659" y2="62678"/>
                        <a14:foregroundMark x1="55853" y1="66630" x2="68804" y2="70692"/>
                        <a14:foregroundMark x1="68804" y1="70692" x2="75405" y2="70692"/>
                        <a14:foregroundMark x1="73474" y1="56092" x2="64384" y2="57409"/>
                        <a14:foregroundMark x1="64384" y1="57409" x2="54670" y2="66959"/>
                        <a14:foregroundMark x1="54670" y1="66959" x2="48443" y2="69045"/>
                        <a14:foregroundMark x1="49128" y1="70362" x2="44458" y2="41712"/>
                        <a14:foregroundMark x1="44458" y1="41712" x2="45330" y2="29967"/>
                        <a14:foregroundMark x1="45330" y1="29967" x2="53425" y2="18551"/>
                        <a14:foregroundMark x1="58842" y1="14709" x2="48879" y2="13721"/>
                        <a14:foregroundMark x1="48879" y1="13721" x2="44707" y2="15038"/>
                        <a14:foregroundMark x1="44707" y1="15038" x2="41220" y2="18661"/>
                        <a14:foregroundMark x1="41220" y1="18661" x2="36426" y2="29418"/>
                        <a14:foregroundMark x1="36426" y1="29418" x2="35118" y2="45774"/>
                        <a14:foregroundMark x1="59465" y1="12184" x2="39228" y2="17344"/>
                        <a14:foregroundMark x1="39228" y1="17344" x2="34060" y2="25357"/>
                        <a14:foregroundMark x1="34060" y1="25357" x2="30946" y2="46762"/>
                        <a14:foregroundMark x1="30946" y1="46762" x2="30884" y2="61581"/>
                        <a14:foregroundMark x1="23163" y1="22503" x2="17435" y2="36443"/>
                        <a14:foregroundMark x1="17435" y1="36443" x2="14197" y2="49945"/>
                        <a14:foregroundMark x1="21793" y1="20527" x2="21793" y2="34907"/>
                        <a14:foregroundMark x1="21793" y1="34907" x2="26214" y2="53897"/>
                        <a14:foregroundMark x1="26214" y1="53897" x2="27771" y2="57739"/>
                        <a14:foregroundMark x1="28207" y1="27113" x2="19925" y2="51811"/>
                        <a14:foregroundMark x1="19925" y1="51811" x2="19240" y2="52360"/>
                        <a14:foregroundMark x1="13138" y1="21515" x2="13200" y2="33370"/>
                        <a14:foregroundMark x1="13200" y1="33370" x2="18306" y2="51262"/>
                        <a14:foregroundMark x1="18306" y1="51262" x2="18369" y2="52031"/>
                        <a14:foregroundMark x1="12702" y1="37102" x2="16999" y2="69045"/>
                        <a14:foregroundMark x1="5168" y1="27772" x2="7285" y2="61910"/>
                        <a14:foregroundMark x1="6351" y1="83425" x2="9465" y2="88584"/>
                        <a14:foregroundMark x1="9465" y1="88584" x2="12204" y2="88584"/>
                        <a14:foregroundMark x1="4296" y1="81120" x2="5417" y2="92645"/>
                        <a14:foregroundMark x1="11582" y1="46103" x2="10897" y2="66520"/>
                        <a14:foregroundMark x1="10897" y1="66520" x2="12827" y2="80132"/>
                        <a14:foregroundMark x1="5106" y1="46652" x2="5853" y2="77168"/>
                        <a14:foregroundMark x1="7347" y1="23271" x2="7472" y2="9550"/>
                        <a14:foregroundMark x1="32565" y1="90560" x2="50436" y2="92975"/>
                        <a14:foregroundMark x1="50436" y1="92975" x2="51619" y2="92975"/>
                        <a14:foregroundMark x1="25592" y1="67179" x2="22852" y2="73875"/>
                        <a14:foregroundMark x1="22852" y1="73875" x2="15878" y2="80022"/>
                        <a14:foregroundMark x1="15878" y1="80022" x2="10897" y2="81010"/>
                        <a14:foregroundMark x1="13636" y1="67398" x2="18991" y2="77278"/>
                        <a14:foregroundMark x1="18991" y1="77278" x2="33686" y2="89133"/>
                        <a14:foregroundMark x1="33686" y1="89133" x2="36239" y2="89462"/>
                        <a14:foregroundMark x1="30199" y1="47750" x2="15318" y2="80461"/>
                        <a14:foregroundMark x1="15318" y1="80461" x2="13200" y2="89682"/>
                        <a14:foregroundMark x1="87858" y1="16026" x2="90224" y2="52470"/>
                        <a14:foregroundMark x1="93587" y1="19978" x2="92528" y2="51043"/>
                        <a14:foregroundMark x1="95641" y1="9769" x2="95517" y2="39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159" r="2377" b="2874"/>
          <a:stretch/>
        </p:blipFill>
        <p:spPr>
          <a:xfrm>
            <a:off x="0" y="0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E996-EEE8-45A0-A626-F666B40F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 in Computer Vision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F753730-172C-4562-81F8-0FA79C16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9" b="27400"/>
          <a:stretch/>
        </p:blipFill>
        <p:spPr>
          <a:xfrm>
            <a:off x="2683136" y="3319943"/>
            <a:ext cx="1386960" cy="218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18DDD-52DF-4621-B209-07D241DD48C3}"/>
              </a:ext>
            </a:extLst>
          </p:cNvPr>
          <p:cNvSpPr txBox="1"/>
          <p:nvPr/>
        </p:nvSpPr>
        <p:spPr>
          <a:xfrm>
            <a:off x="609598" y="5087850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F61B8-F869-4E02-8D54-7AA17955801F}"/>
              </a:ext>
            </a:extLst>
          </p:cNvPr>
          <p:cNvSpPr txBox="1"/>
          <p:nvPr/>
        </p:nvSpPr>
        <p:spPr>
          <a:xfrm>
            <a:off x="4326556" y="5087850"/>
            <a:ext cx="243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Representation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20787-9125-41C6-A7E8-8753FF49AD08}"/>
              </a:ext>
            </a:extLst>
          </p:cNvPr>
          <p:cNvSpPr txBox="1"/>
          <p:nvPr/>
        </p:nvSpPr>
        <p:spPr>
          <a:xfrm>
            <a:off x="6650796" y="3665989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16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0AE2D05C-8137-480D-ADCA-6D851319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9" b="27400"/>
          <a:stretch/>
        </p:blipFill>
        <p:spPr>
          <a:xfrm>
            <a:off x="6650796" y="3319943"/>
            <a:ext cx="1386960" cy="2181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5E5FD1-B7B6-4B7D-92E3-0142E64A48D7}"/>
              </a:ext>
            </a:extLst>
          </p:cNvPr>
          <p:cNvSpPr txBox="1"/>
          <p:nvPr/>
        </p:nvSpPr>
        <p:spPr>
          <a:xfrm>
            <a:off x="302003" y="5863905"/>
            <a:ext cx="1057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Regression: </a:t>
            </a:r>
            <a:r>
              <a:rPr lang="en-US" dirty="0"/>
              <a:t>output value takes continuous value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Classification: </a:t>
            </a:r>
            <a:r>
              <a:rPr lang="en-US" dirty="0"/>
              <a:t>output variable takes class label. Can produce probability of belonging to a particular class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C60D7-A19B-49E9-804E-EFC22C1F1FAE}"/>
              </a:ext>
            </a:extLst>
          </p:cNvPr>
          <p:cNvSpPr txBox="1"/>
          <p:nvPr/>
        </p:nvSpPr>
        <p:spPr>
          <a:xfrm>
            <a:off x="8354557" y="2413337"/>
            <a:ext cx="1572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Lincoln</a:t>
            </a:r>
          </a:p>
          <a:p>
            <a:endParaRPr lang="en-US" dirty="0"/>
          </a:p>
          <a:p>
            <a:r>
              <a:rPr lang="en-US" dirty="0"/>
              <a:t>Washington</a:t>
            </a:r>
          </a:p>
          <a:p>
            <a:endParaRPr lang="en-US" dirty="0"/>
          </a:p>
          <a:p>
            <a:r>
              <a:rPr lang="en-US" dirty="0"/>
              <a:t>Jefferson</a:t>
            </a:r>
          </a:p>
          <a:p>
            <a:endParaRPr lang="en-US" dirty="0"/>
          </a:p>
          <a:p>
            <a:r>
              <a:rPr lang="en-US" dirty="0"/>
              <a:t>Obama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7DBBD4-8E25-4F01-8D4C-485FAF47C363}"/>
                  </a:ext>
                </a:extLst>
              </p:cNvPr>
              <p:cNvSpPr txBox="1"/>
              <p:nvPr/>
            </p:nvSpPr>
            <p:spPr>
              <a:xfrm>
                <a:off x="9872231" y="2560203"/>
                <a:ext cx="2016578" cy="1814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7DBBD4-8E25-4F01-8D4C-485FAF47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231" y="2560203"/>
                <a:ext cx="2016578" cy="1814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E5FCAD8-0136-4F29-9C27-BAD66A02F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9" y="2152757"/>
            <a:ext cx="1995452" cy="26291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FFF22-EC31-4019-B140-50695C65B1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43" r="-390"/>
          <a:stretch/>
        </p:blipFill>
        <p:spPr>
          <a:xfrm>
            <a:off x="4271640" y="2152756"/>
            <a:ext cx="2193801" cy="27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196C-EC10-46F4-ABEC-A4ED4092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Level Feature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47B40-BB50-41FE-A5A9-8192CB51E906}"/>
              </a:ext>
            </a:extLst>
          </p:cNvPr>
          <p:cNvSpPr txBox="1"/>
          <p:nvPr/>
        </p:nvSpPr>
        <p:spPr>
          <a:xfrm>
            <a:off x="3604468" y="1690688"/>
            <a:ext cx="498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identify key features in each image category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E4184-DB7D-4603-8A16-662A5026F8BA}"/>
              </a:ext>
            </a:extLst>
          </p:cNvPr>
          <p:cNvSpPr txBox="1"/>
          <p:nvPr/>
        </p:nvSpPr>
        <p:spPr>
          <a:xfrm>
            <a:off x="1644240" y="5394121"/>
            <a:ext cx="981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Nose, Eyes, Mouth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9179A-513E-40CD-85D1-418FE9100383}"/>
              </a:ext>
            </a:extLst>
          </p:cNvPr>
          <p:cNvSpPr txBox="1"/>
          <p:nvPr/>
        </p:nvSpPr>
        <p:spPr>
          <a:xfrm>
            <a:off x="5312326" y="5394121"/>
            <a:ext cx="156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Wheels, License Plate, Headlights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25DE8-B339-4BEF-9BC7-83596B42679F}"/>
              </a:ext>
            </a:extLst>
          </p:cNvPr>
          <p:cNvSpPr txBox="1"/>
          <p:nvPr/>
        </p:nvSpPr>
        <p:spPr>
          <a:xfrm>
            <a:off x="9455790" y="5394121"/>
            <a:ext cx="1202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Door, Windows,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E9F7A-E6F5-47D3-BA32-F880E362C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75"/>
          <a:stretch/>
        </p:blipFill>
        <p:spPr>
          <a:xfrm>
            <a:off x="793475" y="2531906"/>
            <a:ext cx="2683042" cy="2715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55435B-F3CD-4716-A23F-C90072840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90" r="37085"/>
          <a:stretch/>
        </p:blipFill>
        <p:spPr>
          <a:xfrm>
            <a:off x="4754477" y="2531905"/>
            <a:ext cx="2683042" cy="271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9E2E6-D0C4-461F-8775-B917E47E8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75"/>
          <a:stretch/>
        </p:blipFill>
        <p:spPr>
          <a:xfrm>
            <a:off x="8715482" y="2531905"/>
            <a:ext cx="2683043" cy="27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EEEC-1268-4C03-B497-897899CF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1A9FB-026D-40FA-B68C-6932DB34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39" y="3429000"/>
            <a:ext cx="1812721" cy="540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Problems?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03D1906-3C3F-4ABA-90B5-E013FEFF533A}"/>
              </a:ext>
            </a:extLst>
          </p:cNvPr>
          <p:cNvSpPr/>
          <p:nvPr/>
        </p:nvSpPr>
        <p:spPr>
          <a:xfrm>
            <a:off x="225011" y="1624044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Domain Knowledge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EF8C052-F8A0-41D4-AF39-E77A42D73550}"/>
              </a:ext>
            </a:extLst>
          </p:cNvPr>
          <p:cNvSpPr/>
          <p:nvPr/>
        </p:nvSpPr>
        <p:spPr>
          <a:xfrm>
            <a:off x="4298425" y="1637667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Features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CFD7E48-C361-47A6-8547-588E34981D07}"/>
              </a:ext>
            </a:extLst>
          </p:cNvPr>
          <p:cNvSpPr/>
          <p:nvPr/>
        </p:nvSpPr>
        <p:spPr>
          <a:xfrm>
            <a:off x="8371840" y="1616413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Detect Features to Classify</a:t>
            </a:r>
          </a:p>
        </p:txBody>
      </p:sp>
    </p:spTree>
    <p:extLst>
      <p:ext uri="{BB962C8B-B14F-4D97-AF65-F5344CB8AC3E}">
        <p14:creationId xmlns:p14="http://schemas.microsoft.com/office/powerpoint/2010/main" val="267431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2B6FA-8EFE-4EF6-ACE8-43B38833A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9" b="98469" l="87" r="99654">
                        <a14:foregroundMark x1="32526" y1="20408" x2="10208" y2="19133"/>
                        <a14:foregroundMark x1="8564" y1="17092" x2="31834" y2="29337"/>
                        <a14:foregroundMark x1="26038" y1="19898" x2="8910" y2="22194"/>
                        <a14:foregroundMark x1="7699" y1="16837" x2="15225" y2="26020"/>
                        <a14:foregroundMark x1="15225" y1="26020" x2="25173" y2="28316"/>
                        <a14:foregroundMark x1="27422" y1="11480" x2="1211" y2="31633"/>
                        <a14:foregroundMark x1="1211" y1="31633" x2="1211" y2="31633"/>
                        <a14:foregroundMark x1="28799" y1="48577" x2="59256" y2="65051"/>
                        <a14:foregroundMark x1="5017" y1="35714" x2="27949" y2="48117"/>
                        <a14:foregroundMark x1="59256" y1="65051" x2="68685" y2="63776"/>
                        <a14:foregroundMark x1="68685" y1="63776" x2="69637" y2="62755"/>
                        <a14:foregroundMark x1="58307" y1="53660" x2="22232" y2="77041"/>
                        <a14:foregroundMark x1="22232" y1="77041" x2="21021" y2="77041"/>
                        <a14:foregroundMark x1="31834" y1="65306" x2="60467" y2="68622"/>
                        <a14:foregroundMark x1="60467" y1="68622" x2="75087" y2="67092"/>
                        <a14:foregroundMark x1="75087" y1="67092" x2="81488" y2="59439"/>
                        <a14:foregroundMark x1="81488" y1="59439" x2="82439" y2="56122"/>
                        <a14:foregroundMark x1="58406" y1="54190" x2="14014" y2="75765"/>
                        <a14:foregroundMark x1="75952" y1="45663" x2="75271" y2="45994"/>
                        <a14:foregroundMark x1="14014" y1="75765" x2="4585" y2="76020"/>
                        <a14:foregroundMark x1="18085" y1="59489" x2="54498" y2="78316"/>
                        <a14:foregroundMark x1="54498" y1="78316" x2="64879" y2="77041"/>
                        <a14:foregroundMark x1="64879" y1="77041" x2="67647" y2="71429"/>
                        <a14:foregroundMark x1="56158" y1="52730" x2="10035" y2="86735"/>
                        <a14:foregroundMark x1="10035" y1="86735" x2="9516" y2="86735"/>
                        <a14:foregroundMark x1="5209" y1="56306" x2="87" y2="60204"/>
                        <a14:foregroundMark x1="21540" y1="43878" x2="16301" y2="47865"/>
                        <a14:foregroundMark x1="46280" y1="88010" x2="19896" y2="87500"/>
                        <a14:foregroundMark x1="8210" y1="58507" x2="6055" y2="66071"/>
                        <a14:foregroundMark x1="6055" y1="66071" x2="5709" y2="69898"/>
                        <a14:foregroundMark x1="6228" y1="41327" x2="6315" y2="45304"/>
                        <a14:foregroundMark x1="6797" y1="58507" x2="8997" y2="71939"/>
                        <a14:foregroundMark x1="3937" y1="56228" x2="3114" y2="66327"/>
                        <a14:foregroundMark x1="4673" y1="47207" x2="4237" y2="52560"/>
                        <a14:foregroundMark x1="5277" y1="39796" x2="4858" y2="44930"/>
                        <a14:foregroundMark x1="2076" y1="46173" x2="2509" y2="66582"/>
                        <a14:foregroundMark x1="2509" y1="66582" x2="2855" y2="69133"/>
                        <a14:foregroundMark x1="1990" y1="41582" x2="1903" y2="61224"/>
                        <a14:foregroundMark x1="1471" y1="29082" x2="692" y2="15816"/>
                        <a14:foregroundMark x1="692" y1="15816" x2="4671" y2="6633"/>
                        <a14:foregroundMark x1="4671" y1="6633" x2="9429" y2="6633"/>
                        <a14:foregroundMark x1="9429" y1="6633" x2="17734" y2="6633"/>
                        <a14:foregroundMark x1="17734" y1="6633" x2="29931" y2="3316"/>
                        <a14:foregroundMark x1="29931" y1="3316" x2="10121" y2="1531"/>
                        <a14:foregroundMark x1="10121" y1="1531" x2="79152" y2="32398"/>
                        <a14:foregroundMark x1="21956" y1="59168" x2="12111" y2="63776"/>
                        <a14:foregroundMark x1="79152" y1="32398" x2="32374" y2="54292"/>
                        <a14:foregroundMark x1="12111" y1="63776" x2="48962" y2="64286"/>
                        <a14:foregroundMark x1="48962" y1="64286" x2="92042" y2="60714"/>
                        <a14:foregroundMark x1="92042" y1="60714" x2="7958" y2="70918"/>
                        <a14:foregroundMark x1="7958" y1="70918" x2="77076" y2="75255"/>
                        <a14:foregroundMark x1="77076" y1="75255" x2="8564" y2="92347"/>
                        <a14:foregroundMark x1="8564" y1="92347" x2="36246" y2="94643"/>
                        <a14:foregroundMark x1="36246" y1="94643" x2="98529" y2="85204"/>
                        <a14:foregroundMark x1="98529" y1="85204" x2="4498" y2="82653"/>
                        <a14:foregroundMark x1="4498" y1="82653" x2="72491" y2="85969"/>
                        <a14:foregroundMark x1="72491" y1="85969" x2="1990" y2="82908"/>
                        <a14:foregroundMark x1="1990" y1="82908" x2="39187" y2="95918"/>
                        <a14:foregroundMark x1="39187" y1="95918" x2="0" y2="95918"/>
                        <a14:foregroundMark x1="0" y1="95918" x2="15052" y2="85204"/>
                        <a14:foregroundMark x1="15052" y1="85204" x2="346" y2="79847"/>
                        <a14:foregroundMark x1="346" y1="79847" x2="5104" y2="72449"/>
                        <a14:foregroundMark x1="5104" y1="72449" x2="87" y2="73214"/>
                        <a14:foregroundMark x1="32218" y1="53584" x2="43512" y2="46684"/>
                        <a14:foregroundMark x1="87" y1="73214" x2="23255" y2="59060"/>
                        <a14:foregroundMark x1="65059" y1="44966" x2="65917" y2="44898"/>
                        <a14:foregroundMark x1="43512" y1="46684" x2="55239" y2="45749"/>
                        <a14:foregroundMark x1="65917" y1="44898" x2="85381" y2="44898"/>
                        <a14:foregroundMark x1="85381" y1="44898" x2="94550" y2="44133"/>
                        <a14:foregroundMark x1="94550" y1="44133" x2="84516" y2="18622"/>
                        <a14:foregroundMark x1="84516" y1="18622" x2="38581" y2="18622"/>
                        <a14:foregroundMark x1="38581" y1="18622" x2="64360" y2="23980"/>
                        <a14:foregroundMark x1="64360" y1="23980" x2="35640" y2="37755"/>
                        <a14:foregroundMark x1="35640" y1="37755" x2="70242" y2="42347"/>
                        <a14:foregroundMark x1="70242" y1="42347" x2="37457" y2="42602"/>
                        <a14:foregroundMark x1="37457" y1="42602" x2="49913" y2="43112"/>
                        <a14:foregroundMark x1="49913" y1="43112" x2="61159" y2="39031"/>
                        <a14:foregroundMark x1="61159" y1="39031" x2="42042" y2="24745"/>
                        <a14:foregroundMark x1="42042" y1="24745" x2="51903" y2="19133"/>
                        <a14:foregroundMark x1="51903" y1="19133" x2="32872" y2="11224"/>
                        <a14:foregroundMark x1="32872" y1="11224" x2="41003" y2="9439"/>
                        <a14:foregroundMark x1="41003" y1="9439" x2="46194" y2="9439"/>
                        <a14:foregroundMark x1="46194" y1="9439" x2="29671" y2="9439"/>
                        <a14:foregroundMark x1="29671" y1="9439" x2="45242" y2="9184"/>
                        <a14:foregroundMark x1="45242" y1="9184" x2="63322" y2="9184"/>
                        <a14:foregroundMark x1="63322" y1="9184" x2="72664" y2="8929"/>
                        <a14:foregroundMark x1="72664" y1="8929" x2="66090" y2="6888"/>
                        <a14:foregroundMark x1="66090" y1="6888" x2="97491" y2="9184"/>
                        <a14:foregroundMark x1="97491" y1="9184" x2="88581" y2="9184"/>
                        <a14:foregroundMark x1="88581" y1="9184" x2="94810" y2="14031"/>
                        <a14:foregroundMark x1="94810" y1="14031" x2="89806" y2="44881"/>
                        <a14:foregroundMark x1="89666" y1="54782" x2="91522" y2="72959"/>
                        <a14:foregroundMark x1="91522" y1="72959" x2="96107" y2="77551"/>
                        <a14:foregroundMark x1="96107" y1="77551" x2="90052" y2="82143"/>
                        <a14:foregroundMark x1="90052" y1="82143" x2="95934" y2="87755"/>
                        <a14:foregroundMark x1="95934" y1="87755" x2="96799" y2="64286"/>
                        <a14:foregroundMark x1="96799" y1="64286" x2="92435" y2="54834"/>
                        <a14:foregroundMark x1="91564" y1="54818" x2="86592" y2="65816"/>
                        <a14:foregroundMark x1="86592" y1="65816" x2="85727" y2="73214"/>
                        <a14:foregroundMark x1="97405" y1="31888" x2="99654" y2="65816"/>
                        <a14:foregroundMark x1="97170" y1="54924" x2="96886" y2="69388"/>
                        <a14:foregroundMark x1="97263" y1="50169" x2="97241" y2="51315"/>
                        <a14:foregroundMark x1="97837" y1="20918" x2="97321" y2="47205"/>
                        <a14:foregroundMark x1="96886" y1="69388" x2="97232" y2="73214"/>
                        <a14:foregroundMark x1="86505" y1="15051" x2="83218" y2="41071"/>
                        <a14:foregroundMark x1="78439" y1="54959" x2="77336" y2="58163"/>
                        <a14:foregroundMark x1="83218" y1="41071" x2="81668" y2="45575"/>
                        <a14:foregroundMark x1="94810" y1="89796" x2="55277" y2="91582"/>
                        <a14:foregroundMark x1="55277" y1="91582" x2="55277" y2="91582"/>
                        <a14:foregroundMark x1="77595" y1="92092" x2="60381" y2="98469"/>
                        <a14:foregroundMark x1="57439" y1="98214" x2="36851" y2="86990"/>
                        <a14:foregroundMark x1="36851" y1="86990" x2="36419" y2="86224"/>
                        <a14:backgroundMark x1="6488" y1="54847" x2="16090" y2="54847"/>
                        <a14:backgroundMark x1="16090" y1="54847" x2="25865" y2="54082"/>
                        <a14:backgroundMark x1="25865" y1="54082" x2="28806" y2="54592"/>
                        <a14:backgroundMark x1="28806" y1="54592" x2="4931" y2="48469"/>
                        <a14:backgroundMark x1="4239" y1="52551" x2="20761" y2="53571"/>
                        <a14:backgroundMark x1="32439" y1="54592" x2="10900" y2="56378"/>
                        <a14:backgroundMark x1="8824" y1="54082" x2="15917" y2="53571"/>
                        <a14:backgroundMark x1="15917" y1="53571" x2="21626" y2="53571"/>
                        <a14:backgroundMark x1="21626" y1="53571" x2="28201" y2="51531"/>
                        <a14:backgroundMark x1="26817" y1="51020" x2="19464" y2="52296"/>
                        <a14:backgroundMark x1="56747" y1="50000" x2="69896" y2="50000"/>
                        <a14:backgroundMark x1="69896" y1="50000" x2="80536" y2="49235"/>
                        <a14:backgroundMark x1="80536" y1="49235" x2="85554" y2="49235"/>
                        <a14:backgroundMark x1="85554" y1="49235" x2="91003" y2="48214"/>
                        <a14:backgroundMark x1="91003" y1="48214" x2="97059" y2="51020"/>
                        <a14:backgroundMark x1="97232" y1="51276" x2="56747" y2="50510"/>
                        <a14:backgroundMark x1="59948" y1="49235" x2="81142" y2="51531"/>
                        <a14:backgroundMark x1="74654" y1="49235" x2="55709" y2="47959"/>
                      </a14:backgroundRemoval>
                    </a14:imgEffect>
                  </a14:imgLayer>
                </a14:imgProps>
              </a:ext>
            </a:extLst>
          </a:blip>
          <a:srcRect t="1938"/>
          <a:stretch/>
        </p:blipFill>
        <p:spPr>
          <a:xfrm>
            <a:off x="838200" y="3272589"/>
            <a:ext cx="10329532" cy="3434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DE5128-B7AD-4122-9AF4-23DB6676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Manual Feature Extraction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5F36A-65B9-42D6-A637-E30D402E48AB}"/>
              </a:ext>
            </a:extLst>
          </p:cNvPr>
          <p:cNvSpPr txBox="1"/>
          <p:nvPr/>
        </p:nvSpPr>
        <p:spPr>
          <a:xfrm>
            <a:off x="1767840" y="479552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Illumination conditions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43E72-27C9-4978-BB07-63E0EF9B1FA6}"/>
              </a:ext>
            </a:extLst>
          </p:cNvPr>
          <p:cNvSpPr txBox="1"/>
          <p:nvPr/>
        </p:nvSpPr>
        <p:spPr>
          <a:xfrm>
            <a:off x="1767840" y="298732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Viewpoint Variation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D28655-7402-48C2-9DCC-BEFC11974CDE}"/>
              </a:ext>
            </a:extLst>
          </p:cNvPr>
          <p:cNvSpPr txBox="1"/>
          <p:nvPr/>
        </p:nvSpPr>
        <p:spPr>
          <a:xfrm>
            <a:off x="4953000" y="2975234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Variation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CF2B6-96B5-411B-B3D4-5C4A88E83170}"/>
              </a:ext>
            </a:extLst>
          </p:cNvPr>
          <p:cNvSpPr txBox="1"/>
          <p:nvPr/>
        </p:nvSpPr>
        <p:spPr>
          <a:xfrm>
            <a:off x="8796321" y="471791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Intra-Class Variation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1C4F8-50E0-4483-9A8E-185EFA36E042}"/>
              </a:ext>
            </a:extLst>
          </p:cNvPr>
          <p:cNvSpPr txBox="1"/>
          <p:nvPr/>
        </p:nvSpPr>
        <p:spPr>
          <a:xfrm>
            <a:off x="9176578" y="2987320"/>
            <a:ext cx="12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2274A-4AB9-478B-8DC9-78647E3BB008}"/>
              </a:ext>
            </a:extLst>
          </p:cNvPr>
          <p:cNvSpPr txBox="1"/>
          <p:nvPr/>
        </p:nvSpPr>
        <p:spPr>
          <a:xfrm>
            <a:off x="6923295" y="2987320"/>
            <a:ext cx="15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B79DC-2CA6-4532-870D-940D4AAEC546}"/>
              </a:ext>
            </a:extLst>
          </p:cNvPr>
          <p:cNvSpPr txBox="1"/>
          <p:nvPr/>
        </p:nvSpPr>
        <p:spPr>
          <a:xfrm>
            <a:off x="6621035" y="4717014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Clutter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54CEF55B-1E72-4156-896E-79FD8E3036C6}"/>
              </a:ext>
            </a:extLst>
          </p:cNvPr>
          <p:cNvSpPr/>
          <p:nvPr/>
        </p:nvSpPr>
        <p:spPr>
          <a:xfrm>
            <a:off x="225011" y="1624044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Domain Knowledge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49B6C1EF-0598-4CC2-9754-D7C1E4DFEEF6}"/>
              </a:ext>
            </a:extLst>
          </p:cNvPr>
          <p:cNvSpPr/>
          <p:nvPr/>
        </p:nvSpPr>
        <p:spPr>
          <a:xfrm>
            <a:off x="4298425" y="1637667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Features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FECB25F7-F57E-44C0-8A94-C6687372DA2E}"/>
              </a:ext>
            </a:extLst>
          </p:cNvPr>
          <p:cNvSpPr/>
          <p:nvPr/>
        </p:nvSpPr>
        <p:spPr>
          <a:xfrm>
            <a:off x="8371840" y="1616413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Detect Features to Classify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5228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87887AA-620C-4421-91E1-D975D0C6B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9" b="98469" l="87" r="99654">
                        <a14:foregroundMark x1="32526" y1="20408" x2="10208" y2="19133"/>
                        <a14:foregroundMark x1="8564" y1="17092" x2="31834" y2="29337"/>
                        <a14:foregroundMark x1="26038" y1="19898" x2="8910" y2="22194"/>
                        <a14:foregroundMark x1="7699" y1="16837" x2="15225" y2="26020"/>
                        <a14:foregroundMark x1="15225" y1="26020" x2="25173" y2="28316"/>
                        <a14:foregroundMark x1="27422" y1="11480" x2="1211" y2="31633"/>
                        <a14:foregroundMark x1="1211" y1="31633" x2="1211" y2="31633"/>
                        <a14:foregroundMark x1="28799" y1="48577" x2="59256" y2="65051"/>
                        <a14:foregroundMark x1="5017" y1="35714" x2="27949" y2="48117"/>
                        <a14:foregroundMark x1="59256" y1="65051" x2="68685" y2="63776"/>
                        <a14:foregroundMark x1="68685" y1="63776" x2="69637" y2="62755"/>
                        <a14:foregroundMark x1="58307" y1="53660" x2="22232" y2="77041"/>
                        <a14:foregroundMark x1="22232" y1="77041" x2="21021" y2="77041"/>
                        <a14:foregroundMark x1="31834" y1="65306" x2="60467" y2="68622"/>
                        <a14:foregroundMark x1="60467" y1="68622" x2="75087" y2="67092"/>
                        <a14:foregroundMark x1="75087" y1="67092" x2="81488" y2="59439"/>
                        <a14:foregroundMark x1="81488" y1="59439" x2="82439" y2="56122"/>
                        <a14:foregroundMark x1="58406" y1="54190" x2="14014" y2="75765"/>
                        <a14:foregroundMark x1="75952" y1="45663" x2="75271" y2="45994"/>
                        <a14:foregroundMark x1="14014" y1="75765" x2="4585" y2="76020"/>
                        <a14:foregroundMark x1="18085" y1="59489" x2="54498" y2="78316"/>
                        <a14:foregroundMark x1="54498" y1="78316" x2="64879" y2="77041"/>
                        <a14:foregroundMark x1="64879" y1="77041" x2="67647" y2="71429"/>
                        <a14:foregroundMark x1="56158" y1="52730" x2="10035" y2="86735"/>
                        <a14:foregroundMark x1="10035" y1="86735" x2="9516" y2="86735"/>
                        <a14:foregroundMark x1="5209" y1="56306" x2="87" y2="60204"/>
                        <a14:foregroundMark x1="21540" y1="43878" x2="16301" y2="47865"/>
                        <a14:foregroundMark x1="46280" y1="88010" x2="19896" y2="87500"/>
                        <a14:foregroundMark x1="8210" y1="58507" x2="6055" y2="66071"/>
                        <a14:foregroundMark x1="6055" y1="66071" x2="5709" y2="69898"/>
                        <a14:foregroundMark x1="6228" y1="41327" x2="6315" y2="45304"/>
                        <a14:foregroundMark x1="6797" y1="58507" x2="8997" y2="71939"/>
                        <a14:foregroundMark x1="3937" y1="56228" x2="3114" y2="66327"/>
                        <a14:foregroundMark x1="4673" y1="47207" x2="4237" y2="52560"/>
                        <a14:foregroundMark x1="5277" y1="39796" x2="4858" y2="44930"/>
                        <a14:foregroundMark x1="2076" y1="46173" x2="2509" y2="66582"/>
                        <a14:foregroundMark x1="2509" y1="66582" x2="2855" y2="69133"/>
                        <a14:foregroundMark x1="1990" y1="41582" x2="1903" y2="61224"/>
                        <a14:foregroundMark x1="1471" y1="29082" x2="692" y2="15816"/>
                        <a14:foregroundMark x1="692" y1="15816" x2="4671" y2="6633"/>
                        <a14:foregroundMark x1="4671" y1="6633" x2="9429" y2="6633"/>
                        <a14:foregroundMark x1="9429" y1="6633" x2="17734" y2="6633"/>
                        <a14:foregroundMark x1="17734" y1="6633" x2="29931" y2="3316"/>
                        <a14:foregroundMark x1="29931" y1="3316" x2="10121" y2="1531"/>
                        <a14:foregroundMark x1="10121" y1="1531" x2="79152" y2="32398"/>
                        <a14:foregroundMark x1="21956" y1="59168" x2="12111" y2="63776"/>
                        <a14:foregroundMark x1="79152" y1="32398" x2="32374" y2="54292"/>
                        <a14:foregroundMark x1="12111" y1="63776" x2="48962" y2="64286"/>
                        <a14:foregroundMark x1="48962" y1="64286" x2="92042" y2="60714"/>
                        <a14:foregroundMark x1="92042" y1="60714" x2="7958" y2="70918"/>
                        <a14:foregroundMark x1="7958" y1="70918" x2="77076" y2="75255"/>
                        <a14:foregroundMark x1="77076" y1="75255" x2="8564" y2="92347"/>
                        <a14:foregroundMark x1="8564" y1="92347" x2="36246" y2="94643"/>
                        <a14:foregroundMark x1="36246" y1="94643" x2="98529" y2="85204"/>
                        <a14:foregroundMark x1="98529" y1="85204" x2="4498" y2="82653"/>
                        <a14:foregroundMark x1="4498" y1="82653" x2="72491" y2="85969"/>
                        <a14:foregroundMark x1="72491" y1="85969" x2="1990" y2="82908"/>
                        <a14:foregroundMark x1="1990" y1="82908" x2="39187" y2="95918"/>
                        <a14:foregroundMark x1="39187" y1="95918" x2="0" y2="95918"/>
                        <a14:foregroundMark x1="0" y1="95918" x2="15052" y2="85204"/>
                        <a14:foregroundMark x1="15052" y1="85204" x2="346" y2="79847"/>
                        <a14:foregroundMark x1="346" y1="79847" x2="5104" y2="72449"/>
                        <a14:foregroundMark x1="5104" y1="72449" x2="87" y2="73214"/>
                        <a14:foregroundMark x1="32218" y1="53584" x2="43512" y2="46684"/>
                        <a14:foregroundMark x1="87" y1="73214" x2="23255" y2="59060"/>
                        <a14:foregroundMark x1="65059" y1="44966" x2="65917" y2="44898"/>
                        <a14:foregroundMark x1="43512" y1="46684" x2="55239" y2="45749"/>
                        <a14:foregroundMark x1="65917" y1="44898" x2="85381" y2="44898"/>
                        <a14:foregroundMark x1="85381" y1="44898" x2="94550" y2="44133"/>
                        <a14:foregroundMark x1="94550" y1="44133" x2="84516" y2="18622"/>
                        <a14:foregroundMark x1="84516" y1="18622" x2="38581" y2="18622"/>
                        <a14:foregroundMark x1="38581" y1="18622" x2="64360" y2="23980"/>
                        <a14:foregroundMark x1="64360" y1="23980" x2="35640" y2="37755"/>
                        <a14:foregroundMark x1="35640" y1="37755" x2="70242" y2="42347"/>
                        <a14:foregroundMark x1="70242" y1="42347" x2="37457" y2="42602"/>
                        <a14:foregroundMark x1="37457" y1="42602" x2="49913" y2="43112"/>
                        <a14:foregroundMark x1="49913" y1="43112" x2="61159" y2="39031"/>
                        <a14:foregroundMark x1="61159" y1="39031" x2="42042" y2="24745"/>
                        <a14:foregroundMark x1="42042" y1="24745" x2="51903" y2="19133"/>
                        <a14:foregroundMark x1="51903" y1="19133" x2="32872" y2="11224"/>
                        <a14:foregroundMark x1="32872" y1="11224" x2="41003" y2="9439"/>
                        <a14:foregroundMark x1="41003" y1="9439" x2="46194" y2="9439"/>
                        <a14:foregroundMark x1="46194" y1="9439" x2="29671" y2="9439"/>
                        <a14:foregroundMark x1="29671" y1="9439" x2="45242" y2="9184"/>
                        <a14:foregroundMark x1="45242" y1="9184" x2="63322" y2="9184"/>
                        <a14:foregroundMark x1="63322" y1="9184" x2="72664" y2="8929"/>
                        <a14:foregroundMark x1="72664" y1="8929" x2="66090" y2="6888"/>
                        <a14:foregroundMark x1="66090" y1="6888" x2="97491" y2="9184"/>
                        <a14:foregroundMark x1="97491" y1="9184" x2="88581" y2="9184"/>
                        <a14:foregroundMark x1="88581" y1="9184" x2="94810" y2="14031"/>
                        <a14:foregroundMark x1="94810" y1="14031" x2="89806" y2="44881"/>
                        <a14:foregroundMark x1="89666" y1="54782" x2="91522" y2="72959"/>
                        <a14:foregroundMark x1="91522" y1="72959" x2="96107" y2="77551"/>
                        <a14:foregroundMark x1="96107" y1="77551" x2="90052" y2="82143"/>
                        <a14:foregroundMark x1="90052" y1="82143" x2="95934" y2="87755"/>
                        <a14:foregroundMark x1="95934" y1="87755" x2="96799" y2="64286"/>
                        <a14:foregroundMark x1="96799" y1="64286" x2="92435" y2="54834"/>
                        <a14:foregroundMark x1="91564" y1="54818" x2="86592" y2="65816"/>
                        <a14:foregroundMark x1="86592" y1="65816" x2="85727" y2="73214"/>
                        <a14:foregroundMark x1="97405" y1="31888" x2="99654" y2="65816"/>
                        <a14:foregroundMark x1="97170" y1="54924" x2="96886" y2="69388"/>
                        <a14:foregroundMark x1="97263" y1="50169" x2="97241" y2="51315"/>
                        <a14:foregroundMark x1="97837" y1="20918" x2="97321" y2="47205"/>
                        <a14:foregroundMark x1="96886" y1="69388" x2="97232" y2="73214"/>
                        <a14:foregroundMark x1="86505" y1="15051" x2="83218" y2="41071"/>
                        <a14:foregroundMark x1="78439" y1="54959" x2="77336" y2="58163"/>
                        <a14:foregroundMark x1="83218" y1="41071" x2="81668" y2="45575"/>
                        <a14:foregroundMark x1="94810" y1="89796" x2="55277" y2="91582"/>
                        <a14:foregroundMark x1="55277" y1="91582" x2="55277" y2="91582"/>
                        <a14:foregroundMark x1="77595" y1="92092" x2="60381" y2="98469"/>
                        <a14:foregroundMark x1="57439" y1="98214" x2="36851" y2="86990"/>
                        <a14:foregroundMark x1="36851" y1="86990" x2="36419" y2="86224"/>
                        <a14:backgroundMark x1="6488" y1="54847" x2="16090" y2="54847"/>
                        <a14:backgroundMark x1="16090" y1="54847" x2="25865" y2="54082"/>
                        <a14:backgroundMark x1="25865" y1="54082" x2="28806" y2="54592"/>
                        <a14:backgroundMark x1="28806" y1="54592" x2="4931" y2="48469"/>
                        <a14:backgroundMark x1="4239" y1="52551" x2="20761" y2="53571"/>
                        <a14:backgroundMark x1="32439" y1="54592" x2="10900" y2="56378"/>
                        <a14:backgroundMark x1="8824" y1="54082" x2="15917" y2="53571"/>
                        <a14:backgroundMark x1="15917" y1="53571" x2="21626" y2="53571"/>
                        <a14:backgroundMark x1="21626" y1="53571" x2="28201" y2="51531"/>
                        <a14:backgroundMark x1="26817" y1="51020" x2="19464" y2="52296"/>
                        <a14:backgroundMark x1="56747" y1="50000" x2="69896" y2="50000"/>
                        <a14:backgroundMark x1="69896" y1="50000" x2="80536" y2="49235"/>
                        <a14:backgroundMark x1="80536" y1="49235" x2="85554" y2="49235"/>
                        <a14:backgroundMark x1="85554" y1="49235" x2="91003" y2="48214"/>
                        <a14:backgroundMark x1="91003" y1="48214" x2="97059" y2="51020"/>
                        <a14:backgroundMark x1="97232" y1="51276" x2="56747" y2="50510"/>
                        <a14:backgroundMark x1="59948" y1="49235" x2="81142" y2="51531"/>
                        <a14:backgroundMark x1="74654" y1="49235" x2="55709" y2="47959"/>
                      </a14:backgroundRemoval>
                    </a14:imgEffect>
                  </a14:imgLayer>
                </a14:imgProps>
              </a:ext>
            </a:extLst>
          </a:blip>
          <a:srcRect t="1938"/>
          <a:stretch/>
        </p:blipFill>
        <p:spPr>
          <a:xfrm>
            <a:off x="838200" y="3272589"/>
            <a:ext cx="10329532" cy="3434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3B1FFB-48AD-4357-AB36-367FB245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Manual Feature Extraction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ABA8E-06B3-4A23-88A5-D0FD3815EEFB}"/>
              </a:ext>
            </a:extLst>
          </p:cNvPr>
          <p:cNvSpPr txBox="1"/>
          <p:nvPr/>
        </p:nvSpPr>
        <p:spPr>
          <a:xfrm>
            <a:off x="1767840" y="479552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Illumination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D2502-0266-4DE0-9083-422D24ACAE25}"/>
              </a:ext>
            </a:extLst>
          </p:cNvPr>
          <p:cNvSpPr txBox="1"/>
          <p:nvPr/>
        </p:nvSpPr>
        <p:spPr>
          <a:xfrm>
            <a:off x="1767840" y="298732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Viewpoint Variation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8584A-5965-4333-9363-9A4607EC8310}"/>
              </a:ext>
            </a:extLst>
          </p:cNvPr>
          <p:cNvSpPr txBox="1"/>
          <p:nvPr/>
        </p:nvSpPr>
        <p:spPr>
          <a:xfrm>
            <a:off x="4953000" y="2975234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Variation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24CD2-AD24-42C8-A7F7-F7A6DE3D59DA}"/>
              </a:ext>
            </a:extLst>
          </p:cNvPr>
          <p:cNvSpPr txBox="1"/>
          <p:nvPr/>
        </p:nvSpPr>
        <p:spPr>
          <a:xfrm>
            <a:off x="8707865" y="4717014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Intra-Class Variation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02B1-90A9-456E-9061-8108E03FC603}"/>
              </a:ext>
            </a:extLst>
          </p:cNvPr>
          <p:cNvSpPr txBox="1"/>
          <p:nvPr/>
        </p:nvSpPr>
        <p:spPr>
          <a:xfrm>
            <a:off x="9176578" y="2987320"/>
            <a:ext cx="12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86058-0DE4-43CD-96A9-D07B722FC95D}"/>
              </a:ext>
            </a:extLst>
          </p:cNvPr>
          <p:cNvSpPr txBox="1"/>
          <p:nvPr/>
        </p:nvSpPr>
        <p:spPr>
          <a:xfrm>
            <a:off x="6923295" y="2987320"/>
            <a:ext cx="15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549125-1658-489F-B00B-E44A77E2AE5F}"/>
              </a:ext>
            </a:extLst>
          </p:cNvPr>
          <p:cNvSpPr txBox="1"/>
          <p:nvPr/>
        </p:nvSpPr>
        <p:spPr>
          <a:xfrm>
            <a:off x="6621035" y="4717014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Clutter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DA78E85-32C8-4F0F-8FA9-1B937B021E73}"/>
              </a:ext>
            </a:extLst>
          </p:cNvPr>
          <p:cNvSpPr/>
          <p:nvPr/>
        </p:nvSpPr>
        <p:spPr>
          <a:xfrm>
            <a:off x="225011" y="1624044"/>
            <a:ext cx="3595149" cy="786448"/>
          </a:xfrm>
          <a:prstGeom prst="chevron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Domain Knowledge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FA165C-5E41-41C9-AF30-4CF3832BA311}"/>
              </a:ext>
            </a:extLst>
          </p:cNvPr>
          <p:cNvSpPr/>
          <p:nvPr/>
        </p:nvSpPr>
        <p:spPr>
          <a:xfrm>
            <a:off x="4298425" y="1637667"/>
            <a:ext cx="3595149" cy="786448"/>
          </a:xfrm>
          <a:prstGeom prst="chevron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Features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0DF848D-7E26-46A3-A63B-3D0645F35EDA}"/>
              </a:ext>
            </a:extLst>
          </p:cNvPr>
          <p:cNvSpPr/>
          <p:nvPr/>
        </p:nvSpPr>
        <p:spPr>
          <a:xfrm>
            <a:off x="8371840" y="1616413"/>
            <a:ext cx="3595149" cy="78644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Detect Features to Classify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14189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9692-C289-4E47-A080-695DBB7A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Feature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56B1-FD85-4DC0-B33D-F1A02EE6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220" y="1690688"/>
            <a:ext cx="9687560" cy="9480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we learn a </a:t>
            </a:r>
            <a:r>
              <a:rPr lang="en-US" b="1" dirty="0"/>
              <a:t>hierarchy of features </a:t>
            </a:r>
            <a:r>
              <a:rPr lang="en-US" dirty="0"/>
              <a:t>directly from the data instead of hand engineering?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878F2-E4A4-4150-BFC0-7A8E571BFA9C}"/>
              </a:ext>
            </a:extLst>
          </p:cNvPr>
          <p:cNvSpPr txBox="1"/>
          <p:nvPr/>
        </p:nvSpPr>
        <p:spPr>
          <a:xfrm>
            <a:off x="1081563" y="2917192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level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1063B-461D-4875-A585-8E087D29202B}"/>
              </a:ext>
            </a:extLst>
          </p:cNvPr>
          <p:cNvSpPr txBox="1"/>
          <p:nvPr/>
        </p:nvSpPr>
        <p:spPr>
          <a:xfrm>
            <a:off x="5059680" y="2917192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level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4C994-3114-49BF-8363-3F9D8417DA17}"/>
              </a:ext>
            </a:extLst>
          </p:cNvPr>
          <p:cNvSpPr txBox="1"/>
          <p:nvPr/>
        </p:nvSpPr>
        <p:spPr>
          <a:xfrm>
            <a:off x="8978900" y="2917192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level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F672C-610F-40AC-B6DA-F6819B23DFB2}"/>
              </a:ext>
            </a:extLst>
          </p:cNvPr>
          <p:cNvSpPr txBox="1"/>
          <p:nvPr/>
        </p:nvSpPr>
        <p:spPr>
          <a:xfrm>
            <a:off x="1081563" y="5846287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dark spots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58E6E-A5A1-4F20-B1D5-D42232499B2D}"/>
              </a:ext>
            </a:extLst>
          </p:cNvPr>
          <p:cNvSpPr txBox="1"/>
          <p:nvPr/>
        </p:nvSpPr>
        <p:spPr>
          <a:xfrm>
            <a:off x="5115560" y="5846287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Eyes, ears, nose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C5CFD-6BD6-4C4E-A79C-CA43AA9FD730}"/>
              </a:ext>
            </a:extLst>
          </p:cNvPr>
          <p:cNvSpPr txBox="1"/>
          <p:nvPr/>
        </p:nvSpPr>
        <p:spPr>
          <a:xfrm>
            <a:off x="9075420" y="5846287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Facial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02BF-B053-423B-841D-74CC3B4E7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9"/>
          <a:stretch/>
        </p:blipFill>
        <p:spPr>
          <a:xfrm>
            <a:off x="166687" y="3429000"/>
            <a:ext cx="11858625" cy="24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7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6644-C65C-4801-BF42-C164EBCE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Visual Features</a:t>
            </a:r>
          </a:p>
        </p:txBody>
      </p:sp>
    </p:spTree>
    <p:extLst>
      <p:ext uri="{BB962C8B-B14F-4D97-AF65-F5344CB8AC3E}">
        <p14:creationId xmlns:p14="http://schemas.microsoft.com/office/powerpoint/2010/main" val="425130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767F-D924-4F86-964E-E07A9DD5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Fully Connected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4C2EF-C19F-44BF-9EC3-7006AC1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98" y="1934362"/>
            <a:ext cx="5907004" cy="42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5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F0C7-BFDA-4A36-B875-2718D07F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Fully Connected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62F6-BEC7-41EA-B902-9E3AA6DAF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4022"/>
            <a:ext cx="366268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Input</a:t>
            </a:r>
          </a:p>
          <a:p>
            <a:r>
              <a:rPr lang="en-US" dirty="0"/>
              <a:t>2D image</a:t>
            </a:r>
          </a:p>
          <a:p>
            <a:r>
              <a:rPr lang="en-US" dirty="0"/>
              <a:t>Vector of pixel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D9D731-C3B7-45D4-910A-362358D776CE}"/>
              </a:ext>
            </a:extLst>
          </p:cNvPr>
          <p:cNvSpPr txBox="1">
            <a:spLocks/>
          </p:cNvSpPr>
          <p:nvPr/>
        </p:nvSpPr>
        <p:spPr>
          <a:xfrm>
            <a:off x="8529320" y="1690688"/>
            <a:ext cx="36626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Fully connected</a:t>
            </a:r>
          </a:p>
          <a:p>
            <a:r>
              <a:rPr lang="en-US" dirty="0"/>
              <a:t>Connect neuron in hidden layer to all neurons in input layer</a:t>
            </a:r>
          </a:p>
          <a:p>
            <a:r>
              <a:rPr lang="en-US" dirty="0"/>
              <a:t>No spatial information</a:t>
            </a:r>
          </a:p>
          <a:p>
            <a:r>
              <a:rPr lang="en-US" dirty="0"/>
              <a:t>And many, many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886EC-97B0-4892-8A83-3D5B8E78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1584233"/>
            <a:ext cx="4415088" cy="45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F9D677-728F-489E-A1B0-FE33CAFA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Fully Connected Neural 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2C41B-8B3A-4070-9584-06200C92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4022"/>
            <a:ext cx="366268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Input</a:t>
            </a:r>
          </a:p>
          <a:p>
            <a:r>
              <a:rPr lang="en-US" dirty="0"/>
              <a:t>2D image</a:t>
            </a:r>
          </a:p>
          <a:p>
            <a:r>
              <a:rPr lang="en-US" dirty="0"/>
              <a:t>Vector of pixel values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F1079A-584B-4EFA-88CE-33C1B12F14C7}"/>
              </a:ext>
            </a:extLst>
          </p:cNvPr>
          <p:cNvSpPr txBox="1">
            <a:spLocks/>
          </p:cNvSpPr>
          <p:nvPr/>
        </p:nvSpPr>
        <p:spPr>
          <a:xfrm>
            <a:off x="8529320" y="1690688"/>
            <a:ext cx="36626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Fully connected</a:t>
            </a:r>
          </a:p>
          <a:p>
            <a:r>
              <a:rPr lang="en-US" dirty="0"/>
              <a:t>Connect neuron in hidden layer to all neurons in input layer</a:t>
            </a:r>
          </a:p>
          <a:p>
            <a:r>
              <a:rPr lang="en-US" dirty="0"/>
              <a:t>No spatial information</a:t>
            </a:r>
          </a:p>
          <a:p>
            <a:r>
              <a:rPr lang="en-US" dirty="0"/>
              <a:t>And many, many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CEA83-66A7-4090-B40B-97F3BA1A11C8}"/>
              </a:ext>
            </a:extLst>
          </p:cNvPr>
          <p:cNvSpPr txBox="1"/>
          <p:nvPr/>
        </p:nvSpPr>
        <p:spPr>
          <a:xfrm>
            <a:off x="477520" y="6193780"/>
            <a:ext cx="1123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use </a:t>
            </a:r>
            <a:r>
              <a:rPr lang="en-US" sz="2400" b="1" dirty="0"/>
              <a:t>spatial structure </a:t>
            </a:r>
            <a:r>
              <a:rPr lang="en-US" sz="2400" dirty="0"/>
              <a:t>in the input to inform the architecture of the network?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D6B5E-A839-4146-AFA5-4136A671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1584233"/>
            <a:ext cx="4415088" cy="45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134BD-0631-4D05-ABE2-E85843387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" r="538" b="1638"/>
          <a:stretch/>
        </p:blipFill>
        <p:spPr>
          <a:xfrm>
            <a:off x="-59748" y="0"/>
            <a:ext cx="1225174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0555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D1C7-621B-4E34-8F3D-2DDA6536F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3" b="99643" l="1930" r="99092">
                        <a14:foregroundMark x1="32804" y1="11250" x2="18729" y2="11786"/>
                        <a14:foregroundMark x1="18729" y1="11786" x2="13848" y2="17143"/>
                        <a14:foregroundMark x1="13848" y1="17143" x2="13848" y2="62321"/>
                        <a14:foregroundMark x1="13848" y1="62321" x2="17821" y2="74107"/>
                        <a14:foregroundMark x1="17821" y1="74107" x2="24858" y2="78214"/>
                        <a14:foregroundMark x1="24858" y1="78214" x2="39841" y2="71964"/>
                        <a14:foregroundMark x1="39841" y1="71964" x2="53916" y2="52321"/>
                        <a14:foregroundMark x1="53916" y1="52321" x2="57775" y2="36250"/>
                        <a14:foregroundMark x1="57775" y1="36250" x2="51759" y2="24643"/>
                        <a14:foregroundMark x1="51759" y1="24643" x2="30193" y2="21250"/>
                        <a14:foregroundMark x1="30193" y1="21250" x2="4994" y2="31607"/>
                        <a14:foregroundMark x1="4994" y1="31607" x2="7037" y2="92321"/>
                        <a14:foregroundMark x1="7037" y1="92321" x2="21793" y2="97500"/>
                        <a14:foregroundMark x1="21793" y1="97500" x2="45403" y2="74286"/>
                        <a14:foregroundMark x1="45403" y1="74286" x2="53575" y2="36250"/>
                        <a14:foregroundMark x1="53575" y1="36250" x2="50624" y2="9821"/>
                        <a14:foregroundMark x1="50624" y1="9821" x2="35187" y2="4107"/>
                        <a14:foregroundMark x1="35187" y1="4107" x2="10443" y2="19286"/>
                        <a14:foregroundMark x1="10443" y1="19286" x2="0" y2="33929"/>
                        <a14:foregroundMark x1="0" y1="33929" x2="2951" y2="59464"/>
                        <a14:foregroundMark x1="2951" y1="59464" x2="31555" y2="93929"/>
                        <a14:foregroundMark x1="31555" y1="93929" x2="60613" y2="67679"/>
                        <a14:foregroundMark x1="60613" y1="67679" x2="67877" y2="36964"/>
                        <a14:foregroundMark x1="63627" y1="22448" x2="59251" y2="7500"/>
                        <a14:foregroundMark x1="65312" y1="28201" x2="64605" y2="25786"/>
                        <a14:foregroundMark x1="67877" y1="36964" x2="65317" y2="28217"/>
                        <a14:foregroundMark x1="59251" y1="7500" x2="49716" y2="0"/>
                        <a14:foregroundMark x1="49716" y1="0" x2="6129" y2="2321"/>
                        <a14:foregroundMark x1="6129" y1="2321" x2="6129" y2="2321"/>
                        <a14:foregroundMark x1="2951" y1="4286" x2="1930" y2="14643"/>
                        <a14:foregroundMark x1="1930" y1="14643" x2="3405" y2="21786"/>
                        <a14:foregroundMark x1="2951" y1="10179" x2="4427" y2="99821"/>
                        <a14:foregroundMark x1="3859" y1="94107" x2="10329" y2="94464"/>
                        <a14:foregroundMark x1="10329" y1="94464" x2="85471" y2="85357"/>
                        <a14:foregroundMark x1="78993" y1="21572" x2="73666" y2="11429"/>
                        <a14:foregroundMark x1="73666" y1="11429" x2="72191" y2="10000"/>
                        <a14:foregroundMark x1="65721" y1="6071" x2="78181" y2="21430"/>
                        <a14:foregroundMark x1="88649" y1="13750" x2="85230" y2="22558"/>
                        <a14:foregroundMark x1="76688" y1="50769" x2="76277" y2="53393"/>
                        <a14:foregroundMark x1="77429" y1="46041" x2="76829" y2="49873"/>
                        <a14:foregroundMark x1="79909" y1="20714" x2="80682" y2="21874"/>
                        <a14:foregroundMark x1="92542" y1="55150" x2="91146" y2="78214"/>
                        <a14:foregroundMark x1="91146" y1="78214" x2="90919" y2="78929"/>
                        <a14:foregroundMark x1="90238" y1="61071" x2="77866" y2="74643"/>
                        <a14:foregroundMark x1="77866" y1="74643" x2="77753" y2="75000"/>
                        <a14:foregroundMark x1="84790" y1="61964" x2="90692" y2="72321"/>
                        <a14:foregroundMark x1="90692" y1="72321" x2="96027" y2="68393"/>
                        <a14:foregroundMark x1="96027" y1="68393" x2="96254" y2="66250"/>
                        <a14:foregroundMark x1="93871" y1="58393" x2="88309" y2="68214"/>
                        <a14:foregroundMark x1="88309" y1="68214" x2="81158" y2="68929"/>
                        <a14:foregroundMark x1="81158" y1="68929" x2="81158" y2="68929"/>
                        <a14:foregroundMark x1="77299" y1="63036" x2="71396" y2="69821"/>
                        <a14:foregroundMark x1="71396" y1="69821" x2="73439" y2="70000"/>
                        <a14:foregroundMark x1="77072" y1="59286" x2="70034" y2="66250"/>
                        <a14:foregroundMark x1="70034" y1="66250" x2="72304" y2="66250"/>
                        <a14:foregroundMark x1="77639" y1="59286" x2="70034" y2="64107"/>
                        <a14:foregroundMark x1="70034" y1="64107" x2="64359" y2="63929"/>
                        <a14:foregroundMark x1="64359" y1="63929" x2="59932" y2="61607"/>
                        <a14:foregroundMark x1="65834" y1="48571" x2="88195" y2="61607"/>
                        <a14:backgroundMark x1="71737" y1="22679" x2="75255" y2="31786"/>
                        <a14:backgroundMark x1="75255" y1="31786" x2="99773" y2="51607"/>
                        <a14:backgroundMark x1="80817" y1="25179" x2="96595" y2="29643"/>
                        <a14:backgroundMark x1="96595" y1="29643" x2="99659" y2="29643"/>
                        <a14:backgroundMark x1="72985" y1="23393" x2="99092" y2="27321"/>
                        <a14:backgroundMark x1="72985" y1="23214" x2="99432" y2="27857"/>
                        <a14:backgroundMark x1="63905" y1="21964" x2="70715" y2="27321"/>
                        <a14:backgroundMark x1="70715" y1="27321" x2="86947" y2="30536"/>
                        <a14:backgroundMark x1="66402" y1="25714" x2="88990" y2="30000"/>
                        <a14:backgroundMark x1="69126" y1="27321" x2="92736" y2="39464"/>
                        <a14:backgroundMark x1="92736" y1="39464" x2="96027" y2="39821"/>
                        <a14:backgroundMark x1="70488" y1="33750" x2="98184" y2="39286"/>
                        <a14:backgroundMark x1="80477" y1="37679" x2="87855" y2="38036"/>
                        <a14:backgroundMark x1="87855" y1="38036" x2="90011" y2="36964"/>
                        <a14:backgroundMark x1="77526" y1="32857" x2="95119" y2="36071"/>
                        <a14:backgroundMark x1="80931" y1="30714" x2="95460" y2="35714"/>
                        <a14:backgroundMark x1="76731" y1="43393" x2="97843" y2="44643"/>
                        <a14:backgroundMark x1="76050" y1="41607" x2="85244" y2="45893"/>
                        <a14:backgroundMark x1="85244" y1="45893" x2="91260" y2="45893"/>
                        <a14:backgroundMark x1="77639" y1="39464" x2="88195" y2="43214"/>
                        <a14:backgroundMark x1="77526" y1="48214" x2="91373" y2="49464"/>
                        <a14:backgroundMark x1="77866" y1="51071" x2="96027" y2="52857"/>
                        <a14:backgroundMark x1="79228" y1="48929" x2="98070" y2="50357"/>
                        <a14:backgroundMark x1="87741" y1="47321" x2="98297" y2="49107"/>
                        <a14:backgroundMark x1="96708" y1="41250" x2="99773" y2="44643"/>
                        <a14:backgroundMark x1="93530" y1="41429" x2="99432" y2="43571"/>
                        <a14:backgroundMark x1="95006" y1="38750" x2="98411" y2="419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6617" y="1900990"/>
            <a:ext cx="7117022" cy="4523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65476-882F-4C5D-8D43-92E0527D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Spatial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FE554-CCB0-41BC-BAA2-554A9F88AE73}"/>
              </a:ext>
            </a:extLst>
          </p:cNvPr>
          <p:cNvSpPr txBox="1"/>
          <p:nvPr/>
        </p:nvSpPr>
        <p:spPr>
          <a:xfrm>
            <a:off x="320838" y="2651760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Input: </a:t>
            </a:r>
            <a:r>
              <a:rPr lang="en-US" dirty="0"/>
              <a:t>2D image. Array of pixel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75C67-8F4A-4AF5-A78A-A125A8D691EF}"/>
              </a:ext>
            </a:extLst>
          </p:cNvPr>
          <p:cNvSpPr txBox="1"/>
          <p:nvPr/>
        </p:nvSpPr>
        <p:spPr>
          <a:xfrm>
            <a:off x="7792720" y="2651759"/>
            <a:ext cx="343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connect patches of input to neurons in hidden layer.</a:t>
            </a:r>
          </a:p>
          <a:p>
            <a:r>
              <a:rPr lang="en-US" dirty="0"/>
              <a:t>Neuron connected to region of input. Only “sees” these values.</a:t>
            </a:r>
          </a:p>
        </p:txBody>
      </p:sp>
    </p:spTree>
    <p:extLst>
      <p:ext uri="{BB962C8B-B14F-4D97-AF65-F5344CB8AC3E}">
        <p14:creationId xmlns:p14="http://schemas.microsoft.com/office/powerpoint/2010/main" val="212108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D2F2-ACFC-4879-B312-380F06E9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Spatial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6543E-54F8-4514-903F-054B183B6608}"/>
              </a:ext>
            </a:extLst>
          </p:cNvPr>
          <p:cNvSpPr txBox="1"/>
          <p:nvPr/>
        </p:nvSpPr>
        <p:spPr>
          <a:xfrm>
            <a:off x="3114040" y="5374640"/>
            <a:ext cx="596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 patch in input layer to a single neuron in subsequent layer. Use a sliding window to define connections. </a:t>
            </a:r>
          </a:p>
          <a:p>
            <a:pPr algn="ctr"/>
            <a:r>
              <a:rPr lang="en-US" i="1" dirty="0"/>
              <a:t>How can we </a:t>
            </a:r>
            <a:r>
              <a:rPr lang="en-US" b="1" i="1" dirty="0"/>
              <a:t>weight </a:t>
            </a:r>
            <a:r>
              <a:rPr lang="en-US" i="1" dirty="0"/>
              <a:t>the patch to detect particular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03B17-B5EF-4A14-ABA5-13076C1E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4" y="1690688"/>
            <a:ext cx="11815011" cy="33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65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778F-3DB5-4090-9301-E78EE10D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Filters to Extract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085F-1113-4611-95FE-F009512A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1145"/>
            <a:ext cx="10515600" cy="2126615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dirty="0"/>
              <a:t>Apply a set of weights – a filter – to extract </a:t>
            </a:r>
            <a:r>
              <a:rPr lang="en-US" b="1" dirty="0"/>
              <a:t>local filters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multiple filters </a:t>
            </a:r>
            <a:r>
              <a:rPr lang="en-US" dirty="0"/>
              <a:t>to extract different features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/>
              <a:t>Spatially </a:t>
            </a:r>
            <a:r>
              <a:rPr lang="en-US" b="1" dirty="0"/>
              <a:t>share</a:t>
            </a:r>
            <a:r>
              <a:rPr lang="en-US" dirty="0"/>
              <a:t> parameters of each filter </a:t>
            </a:r>
          </a:p>
          <a:p>
            <a:pPr marL="0" indent="0" algn="ctr">
              <a:buNone/>
            </a:pPr>
            <a:r>
              <a:rPr lang="en-US" sz="2400" dirty="0"/>
              <a:t>(features that matter in one part of the input should matter somewhere else)</a:t>
            </a:r>
          </a:p>
        </p:txBody>
      </p:sp>
    </p:spTree>
    <p:extLst>
      <p:ext uri="{BB962C8B-B14F-4D97-AF65-F5344CB8AC3E}">
        <p14:creationId xmlns:p14="http://schemas.microsoft.com/office/powerpoint/2010/main" val="181950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24E7-FCFD-4C3A-9274-86705CBB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Extraction with Convolution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A7DC7-7A13-469E-B6A8-F6A89A5859EE}"/>
              </a:ext>
            </a:extLst>
          </p:cNvPr>
          <p:cNvSpPr txBox="1"/>
          <p:nvPr/>
        </p:nvSpPr>
        <p:spPr>
          <a:xfrm>
            <a:off x="5956183" y="1825998"/>
            <a:ext cx="473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Filter of size 4x4: 16 different weights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Apply this same filter to 4x4 patches in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Shift by 2 pixels for next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7FD14-3784-4805-9E67-E503BFBFD96E}"/>
              </a:ext>
            </a:extLst>
          </p:cNvPr>
          <p:cNvSpPr txBox="1"/>
          <p:nvPr/>
        </p:nvSpPr>
        <p:spPr>
          <a:xfrm>
            <a:off x="6226029" y="2967335"/>
            <a:ext cx="473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“patchy” operation is </a:t>
            </a:r>
            <a:r>
              <a:rPr lang="en-US" b="1" dirty="0"/>
              <a:t>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95872-5D32-4591-BAF6-7FDAF7108073}"/>
              </a:ext>
            </a:extLst>
          </p:cNvPr>
          <p:cNvSpPr txBox="1"/>
          <p:nvPr/>
        </p:nvSpPr>
        <p:spPr>
          <a:xfrm>
            <a:off x="2469646" y="5031578"/>
            <a:ext cx="6992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sz="2000" dirty="0"/>
              <a:t>Apply a set of weights – a filter – to extract </a:t>
            </a:r>
            <a:r>
              <a:rPr lang="en-US" sz="2000" b="1" dirty="0"/>
              <a:t>local features</a:t>
            </a:r>
          </a:p>
          <a:p>
            <a:pPr marL="342900" indent="-342900" algn="ctr">
              <a:buAutoNum type="arabicParenR"/>
            </a:pPr>
            <a:r>
              <a:rPr lang="en-US" sz="2000" dirty="0"/>
              <a:t>Use </a:t>
            </a:r>
            <a:r>
              <a:rPr lang="en-US" sz="2000" b="1" dirty="0"/>
              <a:t>multiple filters </a:t>
            </a:r>
            <a:r>
              <a:rPr lang="en-US" sz="2000" dirty="0"/>
              <a:t>to extract different features</a:t>
            </a:r>
          </a:p>
          <a:p>
            <a:pPr marL="342900" indent="-342900" algn="ctr">
              <a:buAutoNum type="arabicParenR"/>
            </a:pPr>
            <a:r>
              <a:rPr lang="en-US" sz="2000" b="1" dirty="0"/>
              <a:t>Spatially share </a:t>
            </a:r>
            <a:r>
              <a:rPr lang="en-US" sz="2000" dirty="0"/>
              <a:t>parameters of each 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1ECAA-BD3E-45B4-B105-3D087DF54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01"/>
          <a:stretch/>
        </p:blipFill>
        <p:spPr>
          <a:xfrm>
            <a:off x="188494" y="1641756"/>
            <a:ext cx="5777478" cy="33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494B-94D8-4E2E-B2A3-D8EA2882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Extraction and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D86B-1290-4F75-9B9F-7274D333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6718"/>
            <a:ext cx="10515600" cy="5484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 Case study</a:t>
            </a:r>
          </a:p>
        </p:txBody>
      </p:sp>
    </p:spTree>
    <p:extLst>
      <p:ext uri="{BB962C8B-B14F-4D97-AF65-F5344CB8AC3E}">
        <p14:creationId xmlns:p14="http://schemas.microsoft.com/office/powerpoint/2010/main" val="334908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180B-CF74-47D8-BD4F-114A3B2E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X or X?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B3CD-730A-4278-B2D3-D86FFBAD55DF}"/>
              </a:ext>
            </a:extLst>
          </p:cNvPr>
          <p:cNvSpPr txBox="1"/>
          <p:nvPr/>
        </p:nvSpPr>
        <p:spPr>
          <a:xfrm>
            <a:off x="2161562" y="5977970"/>
            <a:ext cx="786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is represented as a matrix of pixel values… and computers are literal! </a:t>
            </a:r>
          </a:p>
          <a:p>
            <a:pPr algn="ctr"/>
            <a:r>
              <a:rPr lang="en-US" dirty="0"/>
              <a:t>We want to classify X as an X even if it’s shifted, shrunk, rotated, or deformed.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55BF4-BC20-4F79-9E61-E472642E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6" y="1852898"/>
            <a:ext cx="9184105" cy="39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4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6A20-FCC1-4CCA-8A4A-9D228C3D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 of 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DF3AA-02C1-4BB1-9EAC-D3DF94D3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68" y="1690688"/>
            <a:ext cx="10082463" cy="4914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7674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3856-6804-4237-8655-4DB1395A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Filters to Detect X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BF028-F198-452F-B5CC-D4913E2AD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400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6DBB8-22C9-441F-A887-8492BC92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44" y="1690688"/>
            <a:ext cx="844970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2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EBF95-8062-411A-89EA-1AE2B7AE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7" b="98000" l="2538" r="97257">
                        <a14:foregroundMark x1="41289" y1="36308" x2="28189" y2="36154"/>
                        <a14:foregroundMark x1="28189" y1="36154" x2="19684" y2="50769"/>
                        <a14:foregroundMark x1="19684" y1="50769" x2="15981" y2="82000"/>
                        <a14:foregroundMark x1="15981" y1="82000" x2="16187" y2="96923"/>
                        <a14:foregroundMark x1="16187" y1="96923" x2="20508" y2="96769"/>
                        <a14:foregroundMark x1="20508" y1="96769" x2="44787" y2="78462"/>
                        <a14:foregroundMark x1="44787" y1="78462" x2="48834" y2="48000"/>
                        <a14:foregroundMark x1="48834" y1="48000" x2="41975" y2="35077"/>
                        <a14:foregroundMark x1="41975" y1="35077" x2="28189" y2="38154"/>
                        <a14:foregroundMark x1="28189" y1="38154" x2="21605" y2="58769"/>
                        <a14:foregroundMark x1="21605" y1="58769" x2="23663" y2="80923"/>
                        <a14:foregroundMark x1="23663" y1="80923" x2="37106" y2="84769"/>
                        <a14:foregroundMark x1="37106" y1="84769" x2="48217" y2="69231"/>
                        <a14:foregroundMark x1="48217" y1="69231" x2="48971" y2="52769"/>
                        <a14:foregroundMark x1="48971" y1="52769" x2="42730" y2="44923"/>
                        <a14:foregroundMark x1="42730" y1="44923" x2="32373" y2="46923"/>
                        <a14:foregroundMark x1="32373" y1="46923" x2="30178" y2="62615"/>
                        <a14:foregroundMark x1="30178" y1="62615" x2="37517" y2="75846"/>
                        <a14:foregroundMark x1="37517" y1="75846" x2="47188" y2="76462"/>
                        <a14:foregroundMark x1="47188" y1="76462" x2="50000" y2="68615"/>
                        <a14:foregroundMark x1="50000" y1="68615" x2="49314" y2="58615"/>
                        <a14:foregroundMark x1="45610" y1="44308" x2="22497" y2="83692"/>
                        <a14:foregroundMark x1="36968" y1="41385" x2="21125" y2="69231"/>
                        <a14:foregroundMark x1="21125" y1="69231" x2="18519" y2="66000"/>
                        <a14:foregroundMark x1="15638" y1="44000" x2="21742" y2="60000"/>
                        <a14:foregroundMark x1="21742" y1="60000" x2="38340" y2="80154"/>
                        <a14:foregroundMark x1="38340" y1="80154" x2="54664" y2="86154"/>
                        <a14:foregroundMark x1="54664" y1="86154" x2="60974" y2="82615"/>
                        <a14:foregroundMark x1="60974" y1="82615" x2="61591" y2="80615"/>
                        <a14:foregroundMark x1="48628" y1="50615" x2="28669" y2="74615"/>
                        <a14:foregroundMark x1="28669" y1="74615" x2="23525" y2="74769"/>
                        <a14:foregroundMark x1="23525" y1="74769" x2="21879" y2="71385"/>
                        <a14:foregroundMark x1="19753" y1="42769" x2="31756" y2="57385"/>
                        <a14:foregroundMark x1="31756" y1="57385" x2="42730" y2="58769"/>
                        <a14:foregroundMark x1="42730" y1="58769" x2="48560" y2="53385"/>
                        <a14:foregroundMark x1="48560" y1="53385" x2="49177" y2="51538"/>
                        <a14:foregroundMark x1="35802" y1="34308" x2="21056" y2="43077"/>
                        <a14:foregroundMark x1="21056" y1="43077" x2="19684" y2="40462"/>
                        <a14:foregroundMark x1="11591" y1="18000" x2="14060" y2="28154"/>
                        <a14:foregroundMark x1="14060" y1="28154" x2="14472" y2="28154"/>
                        <a14:foregroundMark x1="7819" y1="16462" x2="9328" y2="27846"/>
                        <a14:foregroundMark x1="9328" y1="27846" x2="13100" y2="24615"/>
                        <a14:foregroundMark x1="7682" y1="15385" x2="7819" y2="27077"/>
                        <a14:foregroundMark x1="7819" y1="27077" x2="7819" y2="27077"/>
                        <a14:foregroundMark x1="7682" y1="17231" x2="4390" y2="31538"/>
                        <a14:foregroundMark x1="4390" y1="31538" x2="4390" y2="31538"/>
                        <a14:foregroundMark x1="4595" y1="18000" x2="6104" y2="28923"/>
                        <a14:foregroundMark x1="6104" y1="28923" x2="6104" y2="28923"/>
                        <a14:foregroundMark x1="4733" y1="13846" x2="4733" y2="27692"/>
                        <a14:foregroundMark x1="8368" y1="12769" x2="11180" y2="27231"/>
                        <a14:foregroundMark x1="11180" y1="27231" x2="16872" y2="31692"/>
                        <a14:foregroundMark x1="16872" y1="31692" x2="17421" y2="31692"/>
                        <a14:foregroundMark x1="19273" y1="21077" x2="7682" y2="36154"/>
                        <a14:foregroundMark x1="7682" y1="36154" x2="6310" y2="36462"/>
                        <a14:foregroundMark x1="11043" y1="23385" x2="15638" y2="36462"/>
                        <a14:foregroundMark x1="15638" y1="36462" x2="19547" y2="40154"/>
                        <a14:foregroundMark x1="19547" y1="40154" x2="22565" y2="40923"/>
                        <a14:foregroundMark x1="24966" y1="19385" x2="14883" y2="39846"/>
                        <a14:foregroundMark x1="14883" y1="39846" x2="12826" y2="40615"/>
                        <a14:foregroundMark x1="9602" y1="26308" x2="22497" y2="32923"/>
                        <a14:foregroundMark x1="22497" y1="32923" x2="25240" y2="31846"/>
                        <a14:foregroundMark x1="18930" y1="14000" x2="15158" y2="28769"/>
                        <a14:foregroundMark x1="13169" y1="16923" x2="22085" y2="22462"/>
                        <a14:foregroundMark x1="22085" y1="22462" x2="27023" y2="22923"/>
                        <a14:foregroundMark x1="23320" y1="14154" x2="13580" y2="26462"/>
                        <a14:foregroundMark x1="13717" y1="21385" x2="24691" y2="23077"/>
                        <a14:foregroundMark x1="20096" y1="19077" x2="13580" y2="19692"/>
                        <a14:foregroundMark x1="13443" y1="20615" x2="13443" y2="22154"/>
                        <a14:foregroundMark x1="62521" y1="21420" x2="79150" y2="26154"/>
                        <a14:foregroundMark x1="17010" y1="8462" x2="45922" y2="16693"/>
                        <a14:foregroundMark x1="45612" y1="17706" x2="24691" y2="16769"/>
                        <a14:foregroundMark x1="69342" y1="18769" x2="65815" y2="18611"/>
                        <a14:foregroundMark x1="24691" y1="16769" x2="24691" y2="16769"/>
                        <a14:foregroundMark x1="62489" y1="21529" x2="63374" y2="21692"/>
                        <a14:foregroundMark x1="21605" y1="14000" x2="47940" y2="18850"/>
                        <a14:foregroundMark x1="45907" y1="16742" x2="6584" y2="14615"/>
                        <a14:foregroundMark x1="72016" y1="18154" x2="66054" y2="17832"/>
                        <a14:foregroundMark x1="6584" y1="14615" x2="2881" y2="19077"/>
                        <a14:foregroundMark x1="2881" y1="19077" x2="2675" y2="19538"/>
                        <a14:foregroundMark x1="7956" y1="17692" x2="13374" y2="23538"/>
                        <a14:foregroundMark x1="13374" y1="23538" x2="17558" y2="24923"/>
                        <a14:foregroundMark x1="17558" y1="24923" x2="20165" y2="24615"/>
                        <a14:foregroundMark x1="21742" y1="14308" x2="12963" y2="22000"/>
                        <a14:foregroundMark x1="15912" y1="6462" x2="4664" y2="7846"/>
                        <a14:foregroundMark x1="4664" y1="7846" x2="2538" y2="11385"/>
                        <a14:foregroundMark x1="2606" y1="8462" x2="6036" y2="14308"/>
                        <a14:foregroundMark x1="6036" y1="14308" x2="10700" y2="16154"/>
                        <a14:foregroundMark x1="8985" y1="10154" x2="4115" y2="26000"/>
                        <a14:foregroundMark x1="2743" y1="20000" x2="3635" y2="30769"/>
                        <a14:foregroundMark x1="3635" y1="30769" x2="5144" y2="37846"/>
                        <a14:foregroundMark x1="6996" y1="46308" x2="9465" y2="75385"/>
                        <a14:foregroundMark x1="15364" y1="47385" x2="8985" y2="82615"/>
                        <a14:foregroundMark x1="5624" y1="43538" x2="3086" y2="69692"/>
                        <a14:foregroundMark x1="3086" y1="69692" x2="3704" y2="77538"/>
                        <a14:foregroundMark x1="4252" y1="50308" x2="7202" y2="77538"/>
                        <a14:foregroundMark x1="7202" y1="77538" x2="11591" y2="95846"/>
                        <a14:foregroundMark x1="16049" y1="92308" x2="44170" y2="95692"/>
                        <a14:foregroundMark x1="38957" y1="83538" x2="17695" y2="87385"/>
                        <a14:foregroundMark x1="16461" y1="2769" x2="14609" y2="1077"/>
                        <a14:foregroundMark x1="16118" y1="2923" x2="68313" y2="7385"/>
                        <a14:foregroundMark x1="86515" y1="26827" x2="93347" y2="43692"/>
                        <a14:foregroundMark x1="79698" y1="10000" x2="82656" y2="17300"/>
                        <a14:foregroundMark x1="93347" y1="43692" x2="93690" y2="44154"/>
                        <a14:foregroundMark x1="92052" y1="28430" x2="91152" y2="45692"/>
                        <a14:foregroundMark x1="92798" y1="14154" x2="92551" y2="18889"/>
                        <a14:foregroundMark x1="94650" y1="12769" x2="92193" y2="18845"/>
                        <a14:foregroundMark x1="91268" y1="28203" x2="89781" y2="46769"/>
                        <a14:foregroundMark x1="93537" y1="25847" x2="93416" y2="65538"/>
                        <a14:foregroundMark x1="93544" y1="23534" x2="93542" y2="24175"/>
                        <a14:foregroundMark x1="93690" y1="45077" x2="86351" y2="86154"/>
                        <a14:foregroundMark x1="86351" y1="86154" x2="85391" y2="89385"/>
                        <a14:foregroundMark x1="75377" y1="76923" x2="85185" y2="85846"/>
                        <a14:foregroundMark x1="92455" y1="83077" x2="94513" y2="86462"/>
                        <a14:foregroundMark x1="87174" y1="68154" x2="78395" y2="72615"/>
                        <a14:foregroundMark x1="78395" y1="72615" x2="75926" y2="84615"/>
                        <a14:foregroundMark x1="71811" y1="74769" x2="75034" y2="80615"/>
                        <a14:foregroundMark x1="75034" y1="80615" x2="79424" y2="84000"/>
                        <a14:foregroundMark x1="79424" y1="84000" x2="79424" y2="84000"/>
                        <a14:foregroundMark x1="80453" y1="65385" x2="71536" y2="87231"/>
                        <a14:foregroundMark x1="71536" y1="87231" x2="71536" y2="87385"/>
                        <a14:foregroundMark x1="74760" y1="87385" x2="80933" y2="91077"/>
                        <a14:foregroundMark x1="81481" y1="81692" x2="74623" y2="91231"/>
                        <a14:foregroundMark x1="97257" y1="91231" x2="96296" y2="20154"/>
                        <a14:foregroundMark x1="47737" y1="98000" x2="20782" y2="98000"/>
                        <a14:foregroundMark x1="20782" y1="98000" x2="20782" y2="98000"/>
                        <a14:foregroundMark x1="47599" y1="28923" x2="52332" y2="34923"/>
                        <a14:foregroundMark x1="52332" y1="34923" x2="53292" y2="46769"/>
                        <a14:foregroundMark x1="53292" y1="46769" x2="52058" y2="82923"/>
                        <a14:backgroundMark x1="48422" y1="18308" x2="62894" y2="20154"/>
                        <a14:backgroundMark x1="79835" y1="23077" x2="90192" y2="23077"/>
                        <a14:backgroundMark x1="90192" y1="23077" x2="91838" y2="22769"/>
                        <a14:backgroundMark x1="80247" y1="20462" x2="91770" y2="21846"/>
                        <a14:backgroundMark x1="77435" y1="18923" x2="92936" y2="24462"/>
                        <a14:backgroundMark x1="82647" y1="22000" x2="93690" y2="22615"/>
                        <a14:backgroundMark x1="88134" y1="20615" x2="95748" y2="21538"/>
                        <a14:backgroundMark x1="86077" y1="20462" x2="91770" y2="23846"/>
                        <a14:backgroundMark x1="86968" y1="24615" x2="93347" y2="26462"/>
                        <a14:backgroundMark x1="84499" y1="23077" x2="91632" y2="24769"/>
                        <a14:backgroundMark x1="83402" y1="21846" x2="87723" y2="22308"/>
                        <a14:backgroundMark x1="75446" y1="18769" x2="86900" y2="20923"/>
                        <a14:backgroundMark x1="81481" y1="19231" x2="86145" y2="21077"/>
                        <a14:backgroundMark x1="59602" y1="16308" x2="63992" y2="16923"/>
                        <a14:backgroundMark x1="56653" y1="15385" x2="66049" y2="17846"/>
                        <a14:backgroundMark x1="55556" y1="17538" x2="60562" y2="18923"/>
                        <a14:backgroundMark x1="60562" y1="18923" x2="60494" y2="19077"/>
                        <a14:backgroundMark x1="53498" y1="19077" x2="58711" y2="19385"/>
                        <a14:backgroundMark x1="50137" y1="19385" x2="56653" y2="19385"/>
                        <a14:backgroundMark x1="48765" y1="17385" x2="56104" y2="17385"/>
                        <a14:backgroundMark x1="46228" y1="15692" x2="54047" y2="17692"/>
                        <a14:backgroundMark x1="48148" y1="18923" x2="54047" y2="19077"/>
                        <a14:backgroundMark x1="48217" y1="18923" x2="54321" y2="19538"/>
                        <a14:backgroundMark x1="48011" y1="18615" x2="54595" y2="20000"/>
                        <a14:backgroundMark x1="59328" y1="923" x2="66598" y2="923"/>
                        <a14:backgroundMark x1="60837" y1="0" x2="60837" y2="0"/>
                        <a14:backgroundMark x1="48354" y1="25846" x2="59328" y2="28308"/>
                        <a14:backgroundMark x1="50823" y1="24462" x2="57682" y2="26923"/>
                        <a14:backgroundMark x1="51235" y1="27385" x2="54870" y2="27692"/>
                        <a14:backgroundMark x1="80864" y1="24308" x2="88203" y2="24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0798"/>
            <a:ext cx="12192000" cy="543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02562-A7E2-422C-83BB-A2883A34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D7F06-FF7C-4935-9439-1BF0D4E6FC85}"/>
              </a:ext>
            </a:extLst>
          </p:cNvPr>
          <p:cNvSpPr txBox="1"/>
          <p:nvPr/>
        </p:nvSpPr>
        <p:spPr>
          <a:xfrm>
            <a:off x="5954740" y="2263510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 wise supply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9C4C9-6BC4-4FC2-A99C-CDB62F0C6747}"/>
              </a:ext>
            </a:extLst>
          </p:cNvPr>
          <p:cNvSpPr txBox="1"/>
          <p:nvPr/>
        </p:nvSpPr>
        <p:spPr>
          <a:xfrm>
            <a:off x="10067312" y="2402010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outputs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32350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B10B5-C8D1-4E16-BC12-C3928A93A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8753" l="0" r="99216">
                        <a14:foregroundMark x1="4020" y1="11019" x2="8824" y2="53846"/>
                        <a14:foregroundMark x1="8824" y1="53846" x2="9706" y2="56965"/>
                        <a14:foregroundMark x1="686" y1="32640" x2="4412" y2="70894"/>
                        <a14:foregroundMark x1="5490" y1="95218" x2="13039" y2="98337"/>
                        <a14:foregroundMark x1="32094" y1="94296" x2="37549" y2="93139"/>
                        <a14:foregroundMark x1="13039" y1="98337" x2="19229" y2="97024"/>
                        <a14:foregroundMark x1="19185" y1="91684" x2="10686" y2="91684"/>
                        <a14:foregroundMark x1="39706" y1="91684" x2="27418" y2="91684"/>
                        <a14:foregroundMark x1="4020" y1="89605" x2="4216" y2="95842"/>
                        <a14:foregroundMark x1="1176" y1="51767" x2="2647" y2="98753"/>
                        <a14:foregroundMark x1="2647" y1="98753" x2="2647" y2="98960"/>
                        <a14:foregroundMark x1="1078" y1="30146" x2="2000" y2="14091"/>
                        <a14:foregroundMark x1="4314" y1="4755" x2="9510" y2="624"/>
                        <a14:foregroundMark x1="9510" y1="624" x2="70392" y2="5613"/>
                        <a14:foregroundMark x1="70392" y1="5613" x2="76667" y2="14553"/>
                        <a14:foregroundMark x1="76667" y1="14553" x2="55294" y2="70062"/>
                        <a14:foregroundMark x1="55294" y1="70062" x2="50980" y2="93763"/>
                        <a14:foregroundMark x1="50980" y1="93763" x2="31009" y2="98679"/>
                        <a14:foregroundMark x1="31012" y1="98669" x2="82157" y2="85863"/>
                        <a14:foregroundMark x1="82157" y1="85863" x2="95588" y2="77131"/>
                        <a14:foregroundMark x1="65173" y1="78045" x2="26471" y2="79210"/>
                        <a14:foregroundMark x1="95588" y1="77131" x2="76059" y2="77718"/>
                        <a14:foregroundMark x1="76339" y1="73382" x2="99412" y2="70686"/>
                        <a14:foregroundMark x1="26471" y1="79210" x2="66253" y2="74560"/>
                        <a14:foregroundMark x1="99412" y1="70686" x2="98039" y2="55509"/>
                        <a14:foregroundMark x1="98039" y1="55509" x2="77843" y2="24116"/>
                        <a14:foregroundMark x1="77843" y1="24116" x2="60294" y2="18503"/>
                        <a14:foregroundMark x1="60294" y1="18503" x2="99216" y2="8316"/>
                        <a14:foregroundMark x1="99216" y1="8316" x2="46569" y2="10187"/>
                        <a14:foregroundMark x1="46569" y1="10187" x2="43922" y2="17256"/>
                        <a14:foregroundMark x1="73824" y1="21830" x2="54216" y2="51143"/>
                        <a14:foregroundMark x1="54216" y1="51143" x2="48529" y2="66528"/>
                        <a14:foregroundMark x1="50294" y1="27859" x2="55784" y2="56549"/>
                        <a14:foregroundMark x1="55784" y1="56549" x2="61078" y2="64033"/>
                        <a14:foregroundMark x1="61078" y1="64033" x2="65980" y2="62370"/>
                        <a14:foregroundMark x1="62059" y1="17256" x2="41863" y2="66112"/>
                        <a14:foregroundMark x1="46471" y1="27235" x2="64216" y2="54054"/>
                        <a14:foregroundMark x1="64216" y1="54054" x2="70980" y2="58004"/>
                        <a14:foregroundMark x1="70980" y1="58004" x2="75784" y2="50936"/>
                        <a14:foregroundMark x1="69118" y1="20582" x2="45784" y2="49688"/>
                        <a14:foregroundMark x1="45784" y1="49688" x2="44902" y2="48857"/>
                        <a14:foregroundMark x1="49706" y1="28067" x2="59118" y2="30561"/>
                        <a14:foregroundMark x1="59118" y1="30561" x2="64510" y2="30353"/>
                        <a14:foregroundMark x1="64510" y1="30353" x2="66765" y2="28274"/>
                        <a14:foregroundMark x1="62843" y1="17256" x2="43333" y2="32640"/>
                        <a14:foregroundMark x1="47157" y1="21830" x2="53824" y2="27235"/>
                        <a14:foregroundMark x1="53824" y1="27235" x2="59216" y2="27027"/>
                        <a14:foregroundMark x1="59216" y1="27027" x2="61765" y2="23909"/>
                        <a14:foregroundMark x1="58431" y1="14137" x2="48824" y2="27027"/>
                        <a14:foregroundMark x1="48824" y1="27027" x2="46176" y2="28482"/>
                        <a14:foregroundMark x1="47451" y1="30561" x2="56863" y2="47193"/>
                        <a14:foregroundMark x1="56863" y1="47193" x2="59118" y2="48857"/>
                        <a14:foregroundMark x1="55686" y1="43659" x2="51176" y2="54262"/>
                        <a14:foregroundMark x1="51176" y1="54262" x2="48333" y2="55094"/>
                        <a14:foregroundMark x1="53824" y1="46570" x2="61667" y2="45946"/>
                        <a14:foregroundMark x1="61667" y1="45946" x2="74902" y2="48233"/>
                        <a14:foregroundMark x1="74902" y1="48233" x2="79804" y2="47193"/>
                        <a14:foregroundMark x1="83235" y1="33680" x2="77745" y2="46154"/>
                        <a14:foregroundMark x1="77745" y1="46154" x2="72549" y2="52183"/>
                        <a14:foregroundMark x1="72549" y1="52183" x2="69314" y2="53222"/>
                        <a14:foregroundMark x1="70392" y1="31185" x2="75294" y2="41580"/>
                        <a14:foregroundMark x1="75294" y1="41580" x2="84804" y2="49688"/>
                        <a14:foregroundMark x1="84804" y1="49688" x2="86961" y2="50104"/>
                        <a14:foregroundMark x1="69468" y1="68221" x2="68039" y2="70478"/>
                        <a14:foregroundMark x1="82647" y1="47401" x2="69560" y2="68075"/>
                        <a14:foregroundMark x1="68039" y1="70478" x2="61078" y2="74012"/>
                        <a14:foregroundMark x1="63627" y1="54262" x2="73039" y2="61954"/>
                        <a14:foregroundMark x1="73039" y1="61954" x2="82157" y2="62370"/>
                        <a14:foregroundMark x1="88235" y1="56757" x2="74333" y2="70422"/>
                        <a14:foregroundMark x1="64785" y1="79296" x2="63922" y2="79418"/>
                        <a14:foregroundMark x1="80686" y1="43451" x2="84314" y2="52391"/>
                        <a14:foregroundMark x1="84314" y1="52391" x2="87353" y2="49688"/>
                        <a14:foregroundMark x1="92059" y1="24948" x2="89804" y2="59252"/>
                        <a14:foregroundMark x1="89804" y1="59252" x2="90098" y2="60291"/>
                        <a14:foregroundMark x1="94314" y1="22453" x2="84216" y2="54470"/>
                        <a14:foregroundMark x1="83725" y1="26819" x2="85490" y2="39709"/>
                        <a14:foregroundMark x1="85490" y1="39709" x2="90196" y2="47193"/>
                        <a14:foregroundMark x1="90196" y1="47193" x2="90588" y2="46154"/>
                        <a14:foregroundMark x1="86569" y1="18503" x2="84804" y2="36175"/>
                        <a14:foregroundMark x1="80490" y1="19335" x2="78922" y2="30146"/>
                        <a14:foregroundMark x1="78922" y1="30146" x2="79020" y2="30353"/>
                        <a14:foregroundMark x1="80882" y1="16216" x2="82843" y2="25988"/>
                        <a14:foregroundMark x1="82843" y1="25988" x2="85294" y2="27443"/>
                        <a14:foregroundMark x1="86569" y1="17672" x2="84216" y2="32848"/>
                        <a14:foregroundMark x1="85490" y1="9148" x2="76765" y2="4782"/>
                        <a14:foregroundMark x1="70882" y1="4782" x2="83137" y2="6653"/>
                        <a14:foregroundMark x1="83137" y1="6653" x2="84608" y2="6237"/>
                        <a14:foregroundMark x1="83725" y1="4574" x2="86078" y2="3950"/>
                        <a14:foregroundMark x1="85784" y1="3950" x2="88922" y2="7277"/>
                        <a14:foregroundMark x1="44510" y1="3326" x2="32745" y2="2911"/>
                        <a14:foregroundMark x1="30686" y1="3119" x2="30882" y2="6029"/>
                        <a14:foregroundMark x1="20556" y1="91060" x2="31275" y2="91060"/>
                        <a14:foregroundMark x1="31275" y1="91060" x2="32157" y2="90644"/>
                        <a14:foregroundMark x1="66078" y1="71102" x2="78039" y2="69023"/>
                        <a14:foregroundMark x1="73824" y1="69647" x2="77059" y2="71102"/>
                        <a14:foregroundMark x1="98" y1="2703" x2="686" y2="14137"/>
                        <a14:foregroundMark x1="1667" y1="3119" x2="3039" y2="15800"/>
                        <a14:backgroundMark x1="68824" y1="75052" x2="79216" y2="77755"/>
                        <a14:backgroundMark x1="76569" y1="74012" x2="69902" y2="77963"/>
                        <a14:backgroundMark x1="67255" y1="76299" x2="75392" y2="79418"/>
                        <a14:backgroundMark x1="67818" y1="73675" x2="75000" y2="76923"/>
                        <a14:backgroundMark x1="72522" y1="72857" x2="75294" y2="74220"/>
                        <a14:backgroundMark x1="67843" y1="76091" x2="75196" y2="76923"/>
                        <a14:backgroundMark x1="65392" y1="77339" x2="75392" y2="78378"/>
                        <a14:backgroundMark x1="18725" y1="98753" x2="30882" y2="97505"/>
                        <a14:backgroundMark x1="30882" y1="97505" x2="30882" y2="97505"/>
                        <a14:backgroundMark x1="21176" y1="95010" x2="20686" y2="94802"/>
                        <a14:backgroundMark x1="22255" y1="94179" x2="31471" y2="97297"/>
                        <a14:backgroundMark x1="21176" y1="91892" x2="20098" y2="95010"/>
                        <a14:backgroundMark x1="24412" y1="94595" x2="27843" y2="95426"/>
                        <a14:backgroundMark x1="68529" y1="73597" x2="71667" y2="75260"/>
                        <a14:backgroundMark x1="69216" y1="74220" x2="71569" y2="73805"/>
                      </a14:backgroundRemoval>
                    </a14:imgEffect>
                  </a14:imgLayer>
                </a14:imgProps>
              </a:ext>
            </a:extLst>
          </a:blip>
          <a:srcRect r="12436"/>
          <a:stretch/>
        </p:blipFill>
        <p:spPr>
          <a:xfrm>
            <a:off x="2153856" y="1811083"/>
            <a:ext cx="7884288" cy="4245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5ABAC3-A904-45C1-9D71-B6867B7D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3DD17-BF4F-41C6-B574-17DF40C5963B}"/>
              </a:ext>
            </a:extLst>
          </p:cNvPr>
          <p:cNvSpPr txBox="1"/>
          <p:nvPr/>
        </p:nvSpPr>
        <p:spPr>
          <a:xfrm>
            <a:off x="3430337" y="5705589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1147B-DD3C-486A-8810-82282EB95F9D}"/>
              </a:ext>
            </a:extLst>
          </p:cNvPr>
          <p:cNvSpPr txBox="1"/>
          <p:nvPr/>
        </p:nvSpPr>
        <p:spPr>
          <a:xfrm>
            <a:off x="7985403" y="4986589"/>
            <a:ext cx="124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42840-7082-47D1-AD4B-38CE9E2E7FE6}"/>
              </a:ext>
            </a:extLst>
          </p:cNvPr>
          <p:cNvSpPr txBox="1"/>
          <p:nvPr/>
        </p:nvSpPr>
        <p:spPr>
          <a:xfrm>
            <a:off x="1405467" y="1254889"/>
            <a:ext cx="91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Suppose we want to compute the convolution of a 5x5 image and a 3x3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309D8-D162-4BA8-80A8-EF95795A1642}"/>
              </a:ext>
            </a:extLst>
          </p:cNvPr>
          <p:cNvSpPr txBox="1"/>
          <p:nvPr/>
        </p:nvSpPr>
        <p:spPr>
          <a:xfrm>
            <a:off x="1405466" y="6092765"/>
            <a:ext cx="91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slide the filter over the input image, element-wise multiply, and add the outputs…</a:t>
            </a:r>
          </a:p>
        </p:txBody>
      </p:sp>
    </p:spTree>
    <p:extLst>
      <p:ext uri="{BB962C8B-B14F-4D97-AF65-F5344CB8AC3E}">
        <p14:creationId xmlns:p14="http://schemas.microsoft.com/office/powerpoint/2010/main" val="5195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ACDB-4EA9-4EB2-8723-FA9F5292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Impact: Facial Detection and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F428B-39C8-431E-B583-8D553EC6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727"/>
            <a:ext cx="12192000" cy="544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16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5E494-00CB-4C12-9C43-9B2D0960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6" b="98832" l="732" r="99919">
                        <a14:foregroundMark x1="12927" y1="19159" x2="6667" y2="33178"/>
                        <a14:foregroundMark x1="6667" y1="33178" x2="5041" y2="43925"/>
                        <a14:foregroundMark x1="18699" y1="10748" x2="5203" y2="46262"/>
                        <a14:foregroundMark x1="5203" y1="46262" x2="3171" y2="57009"/>
                        <a14:foregroundMark x1="1220" y1="7944" x2="1301" y2="28037"/>
                        <a14:foregroundMark x1="1057" y1="4673" x2="976" y2="19159"/>
                        <a14:foregroundMark x1="976" y1="18458" x2="894" y2="85047"/>
                        <a14:foregroundMark x1="894" y1="85047" x2="5772" y2="96963"/>
                        <a14:foregroundMark x1="5772" y1="96963" x2="28455" y2="88318"/>
                        <a14:foregroundMark x1="28455" y1="88318" x2="9106" y2="92290"/>
                        <a14:foregroundMark x1="9106" y1="92290" x2="52602" y2="92523"/>
                        <a14:foregroundMark x1="52602" y1="92523" x2="4959" y2="88785"/>
                        <a14:foregroundMark x1="4959" y1="88785" x2="40813" y2="89252"/>
                        <a14:foregroundMark x1="40813" y1="89252" x2="5854" y2="85280"/>
                        <a14:foregroundMark x1="5854" y1="85280" x2="37561" y2="91121"/>
                        <a14:foregroundMark x1="37561" y1="91121" x2="3740" y2="89252"/>
                        <a14:foregroundMark x1="3740" y1="89252" x2="33902" y2="96262"/>
                        <a14:foregroundMark x1="33902" y1="96262" x2="2439" y2="96028"/>
                        <a14:foregroundMark x1="2439" y1="96028" x2="24634" y2="97196"/>
                        <a14:foregroundMark x1="24634" y1="97196" x2="33496" y2="94159"/>
                        <a14:foregroundMark x1="33496" y1="94159" x2="4146" y2="93458"/>
                        <a14:foregroundMark x1="4146" y1="93458" x2="24309" y2="96963"/>
                        <a14:foregroundMark x1="24309" y1="96963" x2="9268" y2="96963"/>
                        <a14:foregroundMark x1="9268" y1="96963" x2="27480" y2="96262"/>
                        <a14:foregroundMark x1="27480" y1="96262" x2="7561" y2="89252"/>
                        <a14:foregroundMark x1="7561" y1="89252" x2="26260" y2="89252"/>
                        <a14:foregroundMark x1="26260" y1="89252" x2="11057" y2="89252"/>
                        <a14:foregroundMark x1="11057" y1="89252" x2="29024" y2="91822"/>
                        <a14:foregroundMark x1="29024" y1="91822" x2="4553" y2="91822"/>
                        <a14:foregroundMark x1="4553" y1="91822" x2="19024" y2="90187"/>
                        <a14:foregroundMark x1="19024" y1="90187" x2="8862" y2="89953"/>
                        <a14:foregroundMark x1="8862" y1="89953" x2="3333" y2="98131"/>
                        <a14:foregroundMark x1="3333" y1="98131" x2="8780" y2="98832"/>
                        <a14:foregroundMark x1="8780" y1="98832" x2="3008" y2="98598"/>
                        <a14:foregroundMark x1="3008" y1="98598" x2="8537" y2="93925"/>
                        <a14:foregroundMark x1="8537" y1="93925" x2="21138" y2="96495"/>
                        <a14:foregroundMark x1="21138" y1="96495" x2="15610" y2="96495"/>
                        <a14:foregroundMark x1="15610" y1="96495" x2="30325" y2="96495"/>
                        <a14:foregroundMark x1="30325" y1="96495" x2="19106" y2="97430"/>
                        <a14:foregroundMark x1="19106" y1="97430" x2="38618" y2="97430"/>
                        <a14:foregroundMark x1="38618" y1="97430" x2="15935" y2="98364"/>
                        <a14:foregroundMark x1="15935" y1="98364" x2="30163" y2="98364"/>
                        <a14:foregroundMark x1="30163" y1="98364" x2="43740" y2="89252"/>
                        <a14:foregroundMark x1="43740" y1="89252" x2="21626" y2="76869"/>
                        <a14:foregroundMark x1="21626" y1="76869" x2="45610" y2="59579"/>
                        <a14:foregroundMark x1="45610" y1="59579" x2="18862" y2="54673"/>
                        <a14:foregroundMark x1="18862" y1="54673" x2="27154" y2="49299"/>
                        <a14:foregroundMark x1="27154" y1="49299" x2="32520" y2="34112"/>
                        <a14:foregroundMark x1="32520" y1="34112" x2="15610" y2="23832"/>
                        <a14:foregroundMark x1="15610" y1="23832" x2="21301" y2="15187"/>
                        <a14:foregroundMark x1="21301" y1="15187" x2="7398" y2="6542"/>
                        <a14:foregroundMark x1="7398" y1="6542" x2="12764" y2="3972"/>
                        <a14:foregroundMark x1="12764" y1="3972" x2="5610" y2="3738"/>
                        <a14:foregroundMark x1="5610" y1="3738" x2="13984" y2="2336"/>
                        <a14:foregroundMark x1="13984" y1="2336" x2="21057" y2="2336"/>
                        <a14:foregroundMark x1="21057" y1="2336" x2="26748" y2="1402"/>
                        <a14:foregroundMark x1="26748" y1="1402" x2="40813" y2="1636"/>
                        <a14:foregroundMark x1="40813" y1="1636" x2="24146" y2="2336"/>
                        <a14:foregroundMark x1="24146" y1="2336" x2="30488" y2="2103"/>
                        <a14:foregroundMark x1="30488" y1="2103" x2="40244" y2="2336"/>
                        <a14:foregroundMark x1="40244" y1="2336" x2="42439" y2="4206"/>
                        <a14:foregroundMark x1="40163" y1="10981" x2="34797" y2="29673"/>
                        <a14:foregroundMark x1="34797" y1="29673" x2="34715" y2="44860"/>
                        <a14:foregroundMark x1="34715" y1="44860" x2="41626" y2="63551"/>
                        <a14:foregroundMark x1="41626" y1="63551" x2="47154" y2="60748"/>
                        <a14:foregroundMark x1="47154" y1="60748" x2="47398" y2="59579"/>
                        <a14:foregroundMark x1="40163" y1="29439" x2="34797" y2="56308"/>
                        <a14:foregroundMark x1="34797" y1="56308" x2="37967" y2="61682"/>
                        <a14:foregroundMark x1="45935" y1="16355" x2="39024" y2="56075"/>
                        <a14:foregroundMark x1="39024" y1="56075" x2="39675" y2="51636"/>
                        <a14:foregroundMark x1="39024" y1="10981" x2="37317" y2="33645"/>
                        <a14:foregroundMark x1="32602" y1="10047" x2="33902" y2="26168"/>
                        <a14:foregroundMark x1="33902" y1="26168" x2="41301" y2="33879"/>
                        <a14:foregroundMark x1="41301" y1="33879" x2="41951" y2="32710"/>
                        <a14:foregroundMark x1="38049" y1="10280" x2="32358" y2="17991"/>
                        <a14:foregroundMark x1="32358" y1="17991" x2="30650" y2="22430"/>
                        <a14:foregroundMark x1="42439" y1="13318" x2="50732" y2="22430"/>
                        <a14:foregroundMark x1="50732" y1="22430" x2="60081" y2="23832"/>
                        <a14:foregroundMark x1="60081" y1="23832" x2="63171" y2="23598"/>
                        <a14:foregroundMark x1="13821" y1="3972" x2="4472" y2="1869"/>
                        <a14:foregroundMark x1="1951" y1="2336" x2="3821" y2="3505"/>
                        <a14:foregroundMark x1="894" y1="86682" x2="2114" y2="98832"/>
                        <a14:foregroundMark x1="37805" y1="89019" x2="55447" y2="92056"/>
                        <a14:foregroundMark x1="60156" y1="90123" x2="60569" y2="89953"/>
                        <a14:foregroundMark x1="59233" y1="90502" x2="59394" y2="90436"/>
                        <a14:foregroundMark x1="55447" y1="92056" x2="59081" y2="90564"/>
                        <a14:foregroundMark x1="51220" y1="55607" x2="36829" y2="81542"/>
                        <a14:foregroundMark x1="36829" y1="81542" x2="32358" y2="92757"/>
                        <a14:foregroundMark x1="33821" y1="53505" x2="42033" y2="67991"/>
                        <a14:foregroundMark x1="42033" y1="67991" x2="50569" y2="71495"/>
                        <a14:foregroundMark x1="50569" y1="71495" x2="55366" y2="59813"/>
                        <a14:foregroundMark x1="51951" y1="31542" x2="30407" y2="56776"/>
                        <a14:foregroundMark x1="34715" y1="39720" x2="51870" y2="46028"/>
                        <a14:foregroundMark x1="49675" y1="39720" x2="42520" y2="54673"/>
                        <a14:foregroundMark x1="42520" y1="54673" x2="39593" y2="55607"/>
                        <a14:foregroundMark x1="37561" y1="39252" x2="45447" y2="46729"/>
                        <a14:foregroundMark x1="45447" y1="46729" x2="49512" y2="43224"/>
                        <a14:foregroundMark x1="42764" y1="12850" x2="73821" y2="14953"/>
                        <a14:foregroundMark x1="80488" y1="11682" x2="45528" y2="18925"/>
                        <a14:foregroundMark x1="45528" y1="18925" x2="45528" y2="18925"/>
                        <a14:foregroundMark x1="43008" y1="10981" x2="82276" y2="22430"/>
                        <a14:foregroundMark x1="83659" y1="15888" x2="59268" y2="26402"/>
                        <a14:foregroundMark x1="62846" y1="24766" x2="84309" y2="31308"/>
                        <a14:foregroundMark x1="87236" y1="23832" x2="81463" y2="34813"/>
                        <a14:foregroundMark x1="81463" y1="34813" x2="76260" y2="37850"/>
                        <a14:foregroundMark x1="82927" y1="22897" x2="87480" y2="39720"/>
                        <a14:foregroundMark x1="87480" y1="39720" x2="92195" y2="45794"/>
                        <a14:foregroundMark x1="92276" y1="13318" x2="82764" y2="55374"/>
                        <a14:foregroundMark x1="86748" y1="15187" x2="66585" y2="10981"/>
                        <a14:foregroundMark x1="66585" y1="10981" x2="51545" y2="11682"/>
                        <a14:foregroundMark x1="50407" y1="7944" x2="70081" y2="4206"/>
                        <a14:foregroundMark x1="70081" y1="4206" x2="73902" y2="4206"/>
                        <a14:foregroundMark x1="82927" y1="7243" x2="94309" y2="9112"/>
                        <a14:foregroundMark x1="95203" y1="6776" x2="80081" y2="11215"/>
                        <a14:foregroundMark x1="79512" y1="7477" x2="94553" y2="8178"/>
                        <a14:foregroundMark x1="91707" y1="6542" x2="83008" y2="6776"/>
                        <a14:foregroundMark x1="83008" y1="6776" x2="68455" y2="28037"/>
                        <a14:foregroundMark x1="56748" y1="47664" x2="69675" y2="50234"/>
                        <a14:foregroundMark x1="69675" y1="50234" x2="76423" y2="48832"/>
                        <a14:foregroundMark x1="77317" y1="32477" x2="66829" y2="59579"/>
                        <a14:foregroundMark x1="66829" y1="59579" x2="64472" y2="60748"/>
                        <a14:foregroundMark x1="65691" y1="24533" x2="71789" y2="50000"/>
                        <a14:foregroundMark x1="71789" y1="50000" x2="77967" y2="60748"/>
                        <a14:foregroundMark x1="77967" y1="60748" x2="80163" y2="62150"/>
                        <a14:foregroundMark x1="79593" y1="27336" x2="66911" y2="71028"/>
                        <a14:foregroundMark x1="66911" y1="71028" x2="60998" y2="77703"/>
                        <a14:foregroundMark x1="59424" y1="77542" x2="57642" y2="74299"/>
                        <a14:foregroundMark x1="67480" y1="47196" x2="71220" y2="58645"/>
                        <a14:foregroundMark x1="71220" y1="58645" x2="78374" y2="69860"/>
                        <a14:foregroundMark x1="78374" y1="69860" x2="85447" y2="72430"/>
                        <a14:foregroundMark x1="85447" y1="72430" x2="87886" y2="68925"/>
                        <a14:foregroundMark x1="52249" y1="90502" x2="52114" y2="90654"/>
                        <a14:foregroundMark x1="77805" y1="61682" x2="61784" y2="79750"/>
                        <a14:foregroundMark x1="52114" y1="90654" x2="36179" y2="92991"/>
                        <a14:foregroundMark x1="62893" y1="87523" x2="66829" y2="88785"/>
                        <a14:foregroundMark x1="45691" y1="82009" x2="50307" y2="83489"/>
                        <a14:foregroundMark x1="66829" y1="88785" x2="71301" y2="84579"/>
                        <a14:foregroundMark x1="51645" y1="79695" x2="43902" y2="85748"/>
                        <a14:foregroundMark x1="63333" y1="70561" x2="55306" y2="76834"/>
                        <a14:foregroundMark x1="43902" y1="85748" x2="31789" y2="83879"/>
                        <a14:foregroundMark x1="57191" y1="76402" x2="59187" y2="76402"/>
                        <a14:foregroundMark x1="44634" y1="76402" x2="56196" y2="76402"/>
                        <a14:foregroundMark x1="59187" y1="76402" x2="65691" y2="75701"/>
                        <a14:foregroundMark x1="65691" y1="75701" x2="67317" y2="74065"/>
                        <a14:foregroundMark x1="62225" y1="80591" x2="62094" y2="81928"/>
                        <a14:foregroundMark x1="63252" y1="70093" x2="62297" y2="79850"/>
                        <a14:foregroundMark x1="62236" y1="80541" x2="75790" y2="84992"/>
                        <a14:foregroundMark x1="80325" y1="74766" x2="71057" y2="81776"/>
                        <a14:foregroundMark x1="71057" y1="81776" x2="68943" y2="80607"/>
                        <a14:foregroundMark x1="70569" y1="72430" x2="76133" y2="79358"/>
                        <a14:foregroundMark x1="85739" y1="77022" x2="86016" y2="76636"/>
                        <a14:foregroundMark x1="86016" y1="76636" x2="86016" y2="76636"/>
                        <a14:foregroundMark x1="85772" y1="57944" x2="81138" y2="71729"/>
                        <a14:foregroundMark x1="81138" y1="71729" x2="79756" y2="70561"/>
                        <a14:foregroundMark x1="83333" y1="42991" x2="86748" y2="56308"/>
                        <a14:foregroundMark x1="86748" y1="56308" x2="93740" y2="62383"/>
                        <a14:foregroundMark x1="93740" y1="62383" x2="94553" y2="62383"/>
                        <a14:foregroundMark x1="93984" y1="38084" x2="83577" y2="63785"/>
                        <a14:foregroundMark x1="83577" y1="63785" x2="78537" y2="70093"/>
                        <a14:foregroundMark x1="78537" y1="70093" x2="75935" y2="67523"/>
                        <a14:foregroundMark x1="77236" y1="43925" x2="85447" y2="55140"/>
                        <a14:foregroundMark x1="85447" y1="55140" x2="91707" y2="53271"/>
                        <a14:foregroundMark x1="91707" y1="53271" x2="91707" y2="53271"/>
                        <a14:foregroundMark x1="89837" y1="36682" x2="83821" y2="51402"/>
                        <a14:foregroundMark x1="83821" y1="51402" x2="74309" y2="55374"/>
                        <a14:foregroundMark x1="80244" y1="42757" x2="90650" y2="67757"/>
                        <a14:foregroundMark x1="90650" y1="67757" x2="96179" y2="73598"/>
                        <a14:foregroundMark x1="96179" y1="73598" x2="97561" y2="71495"/>
                        <a14:foregroundMark x1="95691" y1="56776" x2="88352" y2="77022"/>
                        <a14:foregroundMark x1="85320" y1="77022" x2="85285" y2="75701"/>
                        <a14:foregroundMark x1="90488" y1="45561" x2="92439" y2="63318"/>
                        <a14:foregroundMark x1="92439" y1="63318" x2="94634" y2="62150"/>
                        <a14:foregroundMark x1="92439" y1="22664" x2="92439" y2="38084"/>
                        <a14:foregroundMark x1="92439" y1="38084" x2="93577" y2="40654"/>
                        <a14:foregroundMark x1="93984" y1="26869" x2="94309" y2="36682"/>
                        <a14:foregroundMark x1="94309" y1="39252" x2="94390" y2="76636"/>
                        <a14:foregroundMark x1="78455" y1="76869" x2="99919" y2="79439"/>
                        <a14:backgroundMark x1="52114" y1="82944" x2="62927" y2="87383"/>
                        <a14:backgroundMark x1="61057" y1="82710" x2="53089" y2="85981"/>
                        <a14:backgroundMark x1="52114" y1="81308" x2="61626" y2="83178"/>
                        <a14:backgroundMark x1="57886" y1="79206" x2="52602" y2="81776"/>
                        <a14:backgroundMark x1="51545" y1="80140" x2="60650" y2="81075"/>
                        <a14:backgroundMark x1="57805" y1="81075" x2="52520" y2="85981"/>
                        <a14:backgroundMark x1="52033" y1="84346" x2="60813" y2="87383"/>
                        <a14:backgroundMark x1="53902" y1="84346" x2="50732" y2="85280"/>
                        <a14:backgroundMark x1="54878" y1="85280" x2="61545" y2="85280"/>
                        <a14:backgroundMark x1="62195" y1="84579" x2="52846" y2="87383"/>
                        <a14:backgroundMark x1="52439" y1="87150" x2="59837" y2="87150"/>
                        <a14:backgroundMark x1="80163" y1="82710" x2="85854" y2="82710"/>
                        <a14:backgroundMark x1="85854" y1="82710" x2="93821" y2="82710"/>
                        <a14:backgroundMark x1="93821" y1="82710" x2="94384" y2="82193"/>
                        <a14:backgroundMark x1="93821" y1="82710" x2="76341" y2="83645"/>
                        <a14:backgroundMark x1="77805" y1="83411" x2="86098" y2="83411"/>
                        <a14:backgroundMark x1="86098" y1="83411" x2="93577" y2="83411"/>
                        <a14:backgroundMark x1="93577" y1="83411" x2="93740" y2="83178"/>
                        <a14:backgroundMark x1="90813" y1="82710" x2="75285" y2="82710"/>
                        <a14:backgroundMark x1="78211" y1="80374" x2="79193" y2="80374"/>
                        <a14:backgroundMark x1="91507" y1="81848" x2="83171" y2="83411"/>
                        <a14:backgroundMark x1="79431" y1="82477" x2="94146" y2="85514"/>
                        <a14:backgroundMark x1="95041" y1="82477" x2="94553" y2="91121"/>
                        <a14:backgroundMark x1="86748" y1="82009" x2="78455" y2="82009"/>
                        <a14:backgroundMark x1="78780" y1="80374" x2="87073" y2="808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0925" y="2765247"/>
            <a:ext cx="9010149" cy="3135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D4B40-D06C-4263-A982-7C682CAF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794C-284C-4A74-8A0A-D36B86641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CE7B0-1309-48E4-AEE6-82CE3FDA8444}"/>
              </a:ext>
            </a:extLst>
          </p:cNvPr>
          <p:cNvSpPr txBox="1"/>
          <p:nvPr/>
        </p:nvSpPr>
        <p:spPr>
          <a:xfrm>
            <a:off x="8855242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86BD8-4169-4C98-8F55-B2F2ECF8A7BA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72930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2C630E-1752-4556-900D-2080E497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B764A-FBD6-4F65-A16E-84D77650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07747-D5E5-4E75-B47B-FE2CCE82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" b="97984" l="156" r="98210">
                        <a14:foregroundMark x1="7082" y1="13306" x2="2568" y2="65524"/>
                        <a14:foregroundMark x1="2568" y1="65524" x2="4669" y2="91532"/>
                        <a14:foregroundMark x1="4669" y1="91532" x2="9961" y2="96774"/>
                        <a14:foregroundMark x1="97347" y1="79572" x2="99066" y2="79234"/>
                        <a14:foregroundMark x1="86264" y1="81754" x2="90940" y2="80833"/>
                        <a14:foregroundMark x1="9961" y1="96774" x2="85533" y2="81898"/>
                        <a14:foregroundMark x1="88285" y1="69206" x2="72840" y2="54839"/>
                        <a14:foregroundMark x1="90748" y1="71497" x2="89720" y2="70541"/>
                        <a14:foregroundMark x1="99066" y1="79234" x2="97762" y2="78021"/>
                        <a14:foregroundMark x1="72840" y1="54839" x2="3658" y2="69153"/>
                        <a14:foregroundMark x1="3658" y1="69153" x2="92607" y2="20363"/>
                        <a14:foregroundMark x1="92607" y1="20363" x2="5058" y2="37097"/>
                        <a14:foregroundMark x1="5058" y1="37097" x2="25447" y2="37298"/>
                        <a14:foregroundMark x1="25447" y1="37298" x2="90117" y2="21774"/>
                        <a14:foregroundMark x1="90117" y1="21774" x2="7704" y2="6452"/>
                        <a14:foregroundMark x1="7704" y1="6452" x2="67549" y2="1210"/>
                        <a14:foregroundMark x1="67549" y1="1210" x2="10039" y2="806"/>
                        <a14:foregroundMark x1="10039" y1="806" x2="87782" y2="12298"/>
                        <a14:foregroundMark x1="87782" y1="12298" x2="6459" y2="10685"/>
                        <a14:foregroundMark x1="6459" y1="10685" x2="79144" y2="10081"/>
                        <a14:foregroundMark x1="79144" y1="10081" x2="86304" y2="5040"/>
                        <a14:foregroundMark x1="86304" y1="5040" x2="77821" y2="605"/>
                        <a14:foregroundMark x1="77821" y1="605" x2="77821" y2="605"/>
                        <a14:foregroundMark x1="70817" y1="22581" x2="24047" y2="51210"/>
                        <a14:foregroundMark x1="24047" y1="51210" x2="24202" y2="51815"/>
                        <a14:foregroundMark x1="65681" y1="30242" x2="29027" y2="46371"/>
                        <a14:foregroundMark x1="29027" y1="46371" x2="25681" y2="51210"/>
                        <a14:foregroundMark x1="44047" y1="29435" x2="25992" y2="41532"/>
                        <a14:foregroundMark x1="25992" y1="41532" x2="29883" y2="38911"/>
                        <a14:foregroundMark x1="44280" y1="20565" x2="24436" y2="36694"/>
                        <a14:foregroundMark x1="24436" y1="36694" x2="33074" y2="34476"/>
                        <a14:foregroundMark x1="52607" y1="22782" x2="28872" y2="30847"/>
                        <a14:foregroundMark x1="28872" y1="30847" x2="31751" y2="29435"/>
                        <a14:foregroundMark x1="54241" y1="20363" x2="39222" y2="21371"/>
                        <a14:foregroundMark x1="39222" y1="21371" x2="40000" y2="21573"/>
                        <a14:foregroundMark x1="54241" y1="14919" x2="30506" y2="15927"/>
                        <a14:foregroundMark x1="30506" y1="15927" x2="29650" y2="18145"/>
                        <a14:foregroundMark x1="40778" y1="21573" x2="66770" y2="41734"/>
                        <a14:foregroundMark x1="66770" y1="41734" x2="67237" y2="41734"/>
                        <a14:foregroundMark x1="57354" y1="37702" x2="27471" y2="44355"/>
                        <a14:foregroundMark x1="43735" y1="40323" x2="64981" y2="44758"/>
                        <a14:foregroundMark x1="46226" y1="41331" x2="22101" y2="42742"/>
                        <a14:foregroundMark x1="54319" y1="45363" x2="93774" y2="55645"/>
                        <a14:foregroundMark x1="78288" y1="52218" x2="26070" y2="53629"/>
                        <a14:foregroundMark x1="26070" y1="53629" x2="26070" y2="53629"/>
                        <a14:foregroundMark x1="55331" y1="61290" x2="73845" y2="67723"/>
                        <a14:foregroundMark x1="51390" y1="75802" x2="31751" y2="79839"/>
                        <a14:foregroundMark x1="72878" y1="71385" x2="63604" y2="73292"/>
                        <a14:foregroundMark x1="45214" y1="47782" x2="54553" y2="52823"/>
                        <a14:foregroundMark x1="54553" y1="52823" x2="59144" y2="47177"/>
                        <a14:foregroundMark x1="59144" y1="47177" x2="59144" y2="47177"/>
                        <a14:foregroundMark x1="46848" y1="33266" x2="35564" y2="52218"/>
                        <a14:foregroundMark x1="33541" y1="38508" x2="50661" y2="45565"/>
                        <a14:foregroundMark x1="43735" y1="38508" x2="37043" y2="44355"/>
                        <a14:foregroundMark x1="5447" y1="15121" x2="4125" y2="45363"/>
                        <a14:foregroundMark x1="3502" y1="22984" x2="2879" y2="43750"/>
                        <a14:foregroundMark x1="2412" y1="13306" x2="2257" y2="25806"/>
                        <a14:foregroundMark x1="2335" y1="9677" x2="7237" y2="10081"/>
                        <a14:foregroundMark x1="7237" y1="10081" x2="10428" y2="8669"/>
                        <a14:foregroundMark x1="19533" y1="6048" x2="3580" y2="2419"/>
                        <a14:foregroundMark x1="3580" y1="2419" x2="2335" y2="2823"/>
                        <a14:foregroundMark x1="4436" y1="6855" x2="1790" y2="22782"/>
                        <a14:foregroundMark x1="1012" y1="6653" x2="389" y2="26411"/>
                        <a14:foregroundMark x1="1167" y1="11089" x2="389" y2="57056"/>
                        <a14:foregroundMark x1="1089" y1="53427" x2="1868" y2="86694"/>
                        <a14:foregroundMark x1="1868" y1="86694" x2="2101" y2="87702"/>
                        <a14:foregroundMark x1="3891" y1="89718" x2="24125" y2="95766"/>
                        <a14:foregroundMark x1="24125" y1="95766" x2="40623" y2="92540"/>
                        <a14:foregroundMark x1="38288" y1="84073" x2="4903" y2="95363"/>
                        <a14:foregroundMark x1="3035" y1="91734" x2="1556" y2="96169"/>
                        <a14:foregroundMark x1="26226" y1="71976" x2="31362" y2="71976"/>
                        <a14:foregroundMark x1="31362" y1="71976" x2="55409" y2="66129"/>
                        <a14:foregroundMark x1="50944" y1="73991" x2="49572" y2="75000"/>
                        <a14:foregroundMark x1="65759" y1="63105" x2="57181" y2="69409"/>
                        <a14:foregroundMark x1="45837" y1="85282" x2="68482" y2="91331"/>
                        <a14:foregroundMark x1="68482" y1="91331" x2="76265" y2="90524"/>
                        <a14:foregroundMark x1="89961" y1="86290" x2="71284" y2="91734"/>
                        <a14:foregroundMark x1="50817" y1="92742" x2="77276" y2="93145"/>
                        <a14:foregroundMark x1="77276" y1="93145" x2="89883" y2="91532"/>
                        <a14:foregroundMark x1="89883" y1="91532" x2="90895" y2="91532"/>
                        <a14:foregroundMark x1="93307" y1="92137" x2="44981" y2="95766"/>
                        <a14:foregroundMark x1="44981" y1="95766" x2="44747" y2="95363"/>
                        <a14:foregroundMark x1="65837" y1="95363" x2="88716" y2="97984"/>
                        <a14:foregroundMark x1="88716" y1="97984" x2="98210" y2="92742"/>
                        <a14:foregroundMark x1="97473" y1="72122" x2="97354" y2="12702"/>
                        <a14:foregroundMark x1="97483" y1="76840" x2="97474" y2="72358"/>
                        <a14:foregroundMark x1="97510" y1="90323" x2="97487" y2="79047"/>
                        <a14:foregroundMark x1="95019" y1="17742" x2="84903" y2="43145"/>
                        <a14:foregroundMark x1="84903" y1="43145" x2="82802" y2="45766"/>
                        <a14:foregroundMark x1="79222" y1="42742" x2="97198" y2="49194"/>
                        <a14:foregroundMark x1="97198" y1="49194" x2="98132" y2="49194"/>
                        <a14:foregroundMark x1="72451" y1="35282" x2="72374" y2="57056"/>
                        <a14:foregroundMark x1="72996" y1="33468" x2="65058" y2="54839"/>
                        <a14:foregroundMark x1="65058" y1="54839" x2="65058" y2="54839"/>
                        <a14:foregroundMark x1="75953" y1="63710" x2="80189" y2="68726"/>
                        <a14:foregroundMark x1="89659" y1="70288" x2="94553" y2="70363"/>
                        <a14:foregroundMark x1="81946" y1="66129" x2="77435" y2="68563"/>
                        <a14:foregroundMark x1="75907" y1="68928" x2="75564" y2="68750"/>
                        <a14:foregroundMark x1="75019" y1="68548" x2="72840" y2="75000"/>
                        <a14:foregroundMark x1="80545" y1="68750" x2="88093" y2="68347"/>
                        <a14:foregroundMark x1="88093" y1="68347" x2="94786" y2="68750"/>
                        <a14:backgroundMark x1="53385" y1="73992" x2="63268" y2="77016"/>
                        <a14:backgroundMark x1="60389" y1="73790" x2="50895" y2="73790"/>
                        <a14:backgroundMark x1="53307" y1="71774" x2="63580" y2="73387"/>
                        <a14:backgroundMark x1="61401" y1="73185" x2="55642" y2="75202"/>
                        <a14:backgroundMark x1="52918" y1="75403" x2="57821" y2="76210"/>
                        <a14:backgroundMark x1="52374" y1="76411" x2="59844" y2="78629"/>
                        <a14:backgroundMark x1="78054" y1="74798" x2="84669" y2="74798"/>
                        <a14:backgroundMark x1="84669" y1="74798" x2="92451" y2="74395"/>
                        <a14:backgroundMark x1="80545" y1="74597" x2="95409" y2="77621"/>
                        <a14:backgroundMark x1="77276" y1="73185" x2="96809" y2="75000"/>
                        <a14:backgroundMark x1="81556" y1="75202" x2="94475" y2="77419"/>
                        <a14:backgroundMark x1="85084" y1="73118" x2="90973" y2="74798"/>
                        <a14:backgroundMark x1="78424" y1="71218" x2="79503" y2="71526"/>
                        <a14:backgroundMark x1="79300" y1="77218" x2="86926" y2="79234"/>
                        <a14:backgroundMark x1="89261" y1="77218" x2="97276" y2="79839"/>
                        <a14:backgroundMark x1="79861" y1="71570" x2="76498" y2="71371"/>
                        <a14:backgroundMark x1="90117" y1="72177" x2="80589" y2="71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884" y="2623221"/>
            <a:ext cx="9722170" cy="37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46AE5-9022-42D2-9E4C-D7BA979FE1D3}"/>
              </a:ext>
            </a:extLst>
          </p:cNvPr>
          <p:cNvSpPr txBox="1"/>
          <p:nvPr/>
        </p:nvSpPr>
        <p:spPr>
          <a:xfrm>
            <a:off x="8855242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F3014-BD91-4F24-8ECC-383995A4E110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09814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FA956-0B6F-469B-A710-DFE6B3AE8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209" l="0" r="99434">
                        <a14:foregroundMark x1="12783" y1="14455" x2="6553" y2="18483"/>
                        <a14:foregroundMark x1="6553" y1="18483" x2="3479" y2="39100"/>
                        <a14:foregroundMark x1="3479" y1="39100" x2="4288" y2="49052"/>
                        <a14:foregroundMark x1="9466" y1="29147" x2="5016" y2="53318"/>
                        <a14:foregroundMark x1="5016" y1="53318" x2="3722" y2="74645"/>
                        <a14:foregroundMark x1="3722" y1="74645" x2="4045" y2="81280"/>
                        <a14:foregroundMark x1="3479" y1="40047" x2="1537" y2="71564"/>
                        <a14:foregroundMark x1="19337" y1="25592" x2="34628" y2="7109"/>
                        <a14:foregroundMark x1="34628" y1="7109" x2="7443" y2="474"/>
                        <a14:foregroundMark x1="7443" y1="474" x2="1294" y2="2844"/>
                        <a14:foregroundMark x1="1294" y1="2844" x2="485" y2="98578"/>
                        <a14:foregroundMark x1="485" y1="98578" x2="9223" y2="98815"/>
                        <a14:foregroundMark x1="9223" y1="98815" x2="17395" y2="98578"/>
                        <a14:foregroundMark x1="17395" y1="98578" x2="32039" y2="99052"/>
                        <a14:foregroundMark x1="32039" y1="99052" x2="32443" y2="98578"/>
                        <a14:foregroundMark x1="68204" y1="40521" x2="60599" y2="30332"/>
                        <a14:foregroundMark x1="60599" y1="30332" x2="39401" y2="41232"/>
                        <a14:foregroundMark x1="32605" y1="25118" x2="40615" y2="36730"/>
                        <a14:foregroundMark x1="40615" y1="36730" x2="49191" y2="39573"/>
                        <a14:foregroundMark x1="49191" y1="39573" x2="55906" y2="36967"/>
                        <a14:foregroundMark x1="55906" y1="36967" x2="55906" y2="36967"/>
                        <a14:foregroundMark x1="56472" y1="22749" x2="19256" y2="63270"/>
                        <a14:foregroundMark x1="25405" y1="52133" x2="46764" y2="71327"/>
                        <a14:foregroundMark x1="46764" y1="71327" x2="56311" y2="71327"/>
                        <a14:foregroundMark x1="56311" y1="71327" x2="59385" y2="68720"/>
                        <a14:foregroundMark x1="55663" y1="36493" x2="34304" y2="61611"/>
                        <a14:foregroundMark x1="34304" y1="61611" x2="30987" y2="62085"/>
                        <a14:foregroundMark x1="27913" y1="39336" x2="43689" y2="45498"/>
                        <a14:foregroundMark x1="43689" y1="45498" x2="50890" y2="44313"/>
                        <a14:foregroundMark x1="46926" y1="31991" x2="21926" y2="47867"/>
                        <a14:foregroundMark x1="24434" y1="47393" x2="56311" y2="50948"/>
                        <a14:foregroundMark x1="45388" y1="44313" x2="31230" y2="50711"/>
                        <a14:foregroundMark x1="44256" y1="59716" x2="67395" y2="71564"/>
                        <a14:foregroundMark x1="67395" y1="71564" x2="71521" y2="71564"/>
                        <a14:foregroundMark x1="64482" y1="63981" x2="40129" y2="66825"/>
                        <a14:foregroundMark x1="38835" y1="63507" x2="61003" y2="79147"/>
                        <a14:foregroundMark x1="61003" y1="79147" x2="70388" y2="80095"/>
                        <a14:foregroundMark x1="56886" y1="79621" x2="30421" y2="79621"/>
                        <a14:foregroundMark x1="63026" y1="79621" x2="57095" y2="79621"/>
                        <a14:foregroundMark x1="31068" y1="77962" x2="65696" y2="78910"/>
                        <a14:foregroundMark x1="65049" y1="74882" x2="32686" y2="75118"/>
                        <a14:foregroundMark x1="32443" y1="67299" x2="55825" y2="71327"/>
                        <a14:foregroundMark x1="53641" y1="70616" x2="29207" y2="86493"/>
                        <a14:foregroundMark x1="55771" y1="92740" x2="65615" y2="94550"/>
                        <a14:foregroundMark x1="50664" y1="91801" x2="54576" y2="92520"/>
                        <a14:foregroundMark x1="29531" y1="87915" x2="50238" y2="91722"/>
                        <a14:foregroundMark x1="61084" y1="93602" x2="27832" y2="92654"/>
                        <a14:foregroundMark x1="32443" y1="92654" x2="48625" y2="92654"/>
                        <a14:foregroundMark x1="48625" y1="92654" x2="52504" y2="91901"/>
                        <a14:foregroundMark x1="50776" y1="89275" x2="45955" y2="90047"/>
                        <a14:foregroundMark x1="66667" y1="86730" x2="66122" y2="86817"/>
                        <a14:foregroundMark x1="65368" y1="90047" x2="77399" y2="90047"/>
                        <a14:foregroundMark x1="42314" y1="90047" x2="50606" y2="90047"/>
                        <a14:foregroundMark x1="76801" y1="87441" x2="65977" y2="87441"/>
                        <a14:foregroundMark x1="67152" y1="81991" x2="77589" y2="81991"/>
                        <a14:foregroundMark x1="80186" y1="80403" x2="86893" y2="76303"/>
                        <a14:foregroundMark x1="77589" y1="81991" x2="79831" y2="80621"/>
                        <a14:foregroundMark x1="89968" y1="66114" x2="61893" y2="66114"/>
                        <a14:foregroundMark x1="67880" y1="56872" x2="82524" y2="49052"/>
                        <a14:foregroundMark x1="82524" y1="49052" x2="83172" y2="47393"/>
                        <a14:foregroundMark x1="84142" y1="37678" x2="55583" y2="37678"/>
                        <a14:foregroundMark x1="55825" y1="36493" x2="78803" y2="43128"/>
                        <a14:foregroundMark x1="79693" y1="36967" x2="53883" y2="67062"/>
                        <a14:foregroundMark x1="58091" y1="52133" x2="74029" y2="58768"/>
                        <a14:foregroundMark x1="74029" y1="58768" x2="86731" y2="46919"/>
                        <a14:foregroundMark x1="91343" y1="40284" x2="75890" y2="57109"/>
                        <a14:foregroundMark x1="75890" y1="57109" x2="75162" y2="57109"/>
                        <a14:foregroundMark x1="80744" y1="48341" x2="87217" y2="60900"/>
                        <a14:foregroundMark x1="87217" y1="60900" x2="91262" y2="62559"/>
                        <a14:foregroundMark x1="95469" y1="49763" x2="77589" y2="60427"/>
                        <a14:foregroundMark x1="77589" y1="60427" x2="76780" y2="59716"/>
                        <a14:foregroundMark x1="75324" y1="57583" x2="93366" y2="62559"/>
                        <a14:foregroundMark x1="87217" y1="62085" x2="75243" y2="71327"/>
                        <a14:foregroundMark x1="74757" y1="71327" x2="93770" y2="71564"/>
                        <a14:foregroundMark x1="96764" y1="66588" x2="90291" y2="73460"/>
                        <a14:foregroundMark x1="90291" y1="73460" x2="90210" y2="72986"/>
                        <a14:foregroundMark x1="92880" y1="48578" x2="96036" y2="66825"/>
                        <a14:foregroundMark x1="96036" y1="66825" x2="97411" y2="64929"/>
                        <a14:foregroundMark x1="96764" y1="38626" x2="96278" y2="66588"/>
                        <a14:foregroundMark x1="97168" y1="37915" x2="97249" y2="66114"/>
                        <a14:foregroundMark x1="99272" y1="52370" x2="98948" y2="73223"/>
                        <a14:foregroundMark x1="98382" y1="40521" x2="96602" y2="15403"/>
                        <a14:foregroundMark x1="97087" y1="18957" x2="98625" y2="55687"/>
                        <a14:foregroundMark x1="99434" y1="11611" x2="97249" y2="44313"/>
                        <a14:foregroundMark x1="97896" y1="15403" x2="91828" y2="27251"/>
                        <a14:foregroundMark x1="91828" y1="27251" x2="90777" y2="27725"/>
                        <a14:foregroundMark x1="96440" y1="10664" x2="82848" y2="25118"/>
                        <a14:foregroundMark x1="94417" y1="8294" x2="77104" y2="27488"/>
                        <a14:foregroundMark x1="87864" y1="14218" x2="69741" y2="27014"/>
                        <a14:foregroundMark x1="69741" y1="27014" x2="70065" y2="26777"/>
                        <a14:foregroundMark x1="82605" y1="10664" x2="63916" y2="17536"/>
                        <a14:foregroundMark x1="78074" y1="9479" x2="50243" y2="23697"/>
                        <a14:foregroundMark x1="66100" y1="18246" x2="38754" y2="19194"/>
                        <a14:foregroundMark x1="60194" y1="7583" x2="37136" y2="17536"/>
                        <a14:foregroundMark x1="56311" y1="17536" x2="35680" y2="22512"/>
                        <a14:foregroundMark x1="53155" y1="15640" x2="34790" y2="22986"/>
                        <a14:foregroundMark x1="46117" y1="14692" x2="35599" y2="14692"/>
                        <a14:foregroundMark x1="35599" y1="14692" x2="36408" y2="14218"/>
                        <a14:foregroundMark x1="57767" y1="4739" x2="39968" y2="5450"/>
                        <a14:foregroundMark x1="39968" y1="5450" x2="39968" y2="5450"/>
                        <a14:foregroundMark x1="59142" y1="6635" x2="44256" y2="11848"/>
                        <a14:foregroundMark x1="71683" y1="6872" x2="47735" y2="10900"/>
                        <a14:foregroundMark x1="69903" y1="4502" x2="93447" y2="6398"/>
                        <a14:foregroundMark x1="95712" y1="58057" x2="95146" y2="74882"/>
                        <a14:foregroundMark x1="95146" y1="74882" x2="92298" y2="83379"/>
                        <a14:foregroundMark x1="77835" y1="91944" x2="66262" y2="95735"/>
                        <a14:foregroundMark x1="97029" y1="89355" x2="97573" y2="89336"/>
                        <a14:foregroundMark x1="98139" y1="76066" x2="93110" y2="83181"/>
                        <a14:foregroundMark x1="94417" y1="92056" x2="96440" y2="94313"/>
                        <a14:foregroundMark x1="96440" y1="94313" x2="97735" y2="94313"/>
                        <a14:foregroundMark x1="78544" y1="86154" x2="51052" y2="74408"/>
                        <a14:foregroundMark x1="97087" y1="94076" x2="93101" y2="92373"/>
                        <a14:foregroundMark x1="51052" y1="74408" x2="27670" y2="45261"/>
                        <a14:foregroundMark x1="27670" y1="45261" x2="23301" y2="31043"/>
                        <a14:foregroundMark x1="23301" y1="31043" x2="22573" y2="10190"/>
                        <a14:foregroundMark x1="22573" y1="10190" x2="14159" y2="711"/>
                        <a14:foregroundMark x1="14159" y1="711" x2="809" y2="3081"/>
                        <a14:foregroundMark x1="809" y1="3081" x2="1294" y2="87915"/>
                        <a14:foregroundMark x1="1294" y1="87915" x2="1375" y2="22038"/>
                        <a14:foregroundMark x1="1375" y1="22038" x2="6715" y2="5687"/>
                        <a14:foregroundMark x1="6715" y1="5687" x2="40696" y2="237"/>
                        <a14:foregroundMark x1="40696" y1="237" x2="50324" y2="237"/>
                        <a14:foregroundMark x1="50324" y1="237" x2="52913" y2="0"/>
                        <a14:foregroundMark x1="39159" y1="10900" x2="15372" y2="474"/>
                        <a14:foregroundMark x1="15372" y1="474" x2="81" y2="7583"/>
                        <a14:foregroundMark x1="81" y1="7583" x2="2832" y2="91232"/>
                        <a14:foregroundMark x1="2832" y1="91232" x2="728" y2="74408"/>
                        <a14:foregroundMark x1="728" y1="74408" x2="0" y2="25829"/>
                        <a14:foregroundMark x1="2832" y1="12796" x2="485" y2="237"/>
                        <a14:foregroundMark x1="19337" y1="10900" x2="23948" y2="0"/>
                        <a14:foregroundMark x1="23948" y1="0" x2="23948" y2="0"/>
                        <a14:foregroundMark x1="26052" y1="10190" x2="26780" y2="474"/>
                        <a14:foregroundMark x1="73139" y1="38152" x2="78964" y2="40284"/>
                        <a14:foregroundMark x1="78964" y1="40284" x2="91586" y2="35545"/>
                        <a14:foregroundMark x1="94094" y1="28910" x2="80097" y2="31991"/>
                        <a14:foregroundMark x1="78317" y1="30569" x2="96764" y2="29858"/>
                        <a14:foregroundMark x1="96117" y1="22275" x2="92638" y2="54265"/>
                        <a14:foregroundMark x1="93366" y1="25592" x2="79207" y2="28673"/>
                        <a14:foregroundMark x1="83172" y1="50948" x2="87055" y2="73934"/>
                        <a14:foregroundMark x1="87055" y1="73934" x2="92638" y2="81280"/>
                        <a14:foregroundMark x1="92638" y1="81280" x2="93447" y2="81517"/>
                        <a14:foregroundMark x1="93770" y1="74882" x2="86529" y2="82305"/>
                        <a14:foregroundMark x1="77339" y1="89785" x2="76780" y2="90047"/>
                        <a14:foregroundMark x1="89078" y1="77962" x2="78722" y2="80095"/>
                        <a14:backgroundMark x1="52832" y1="85308" x2="65534" y2="89336"/>
                        <a14:backgroundMark x1="63511" y1="84597" x2="53964" y2="90047"/>
                        <a14:backgroundMark x1="50971" y1="88389" x2="59709" y2="88863"/>
                        <a14:backgroundMark x1="57848" y1="82938" x2="56634" y2="83175"/>
                        <a14:backgroundMark x1="79126" y1="83649" x2="96521" y2="88863"/>
                        <a14:backgroundMark x1="94984" y1="86256" x2="77508" y2="90521"/>
                        <a14:backgroundMark x1="82282" y1="86019" x2="97087" y2="89100"/>
                        <a14:backgroundMark x1="94822" y1="86256" x2="89725" y2="92180"/>
                        <a14:backgroundMark x1="91100" y1="88389" x2="96117" y2="90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0039" y="2927684"/>
            <a:ext cx="8443627" cy="28828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C92F3F-F5A3-407E-A457-6AF8F35D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8EA7C0-8CA4-4C71-95D1-87A054660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FDA4E-975E-4257-B478-36B6A3AAFEEE}"/>
              </a:ext>
            </a:extLst>
          </p:cNvPr>
          <p:cNvSpPr txBox="1"/>
          <p:nvPr/>
        </p:nvSpPr>
        <p:spPr>
          <a:xfrm>
            <a:off x="8534400" y="52916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6717F-E8CE-46EB-B71C-A47A643719FC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81045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4DC1C-973E-4B47-9473-B3890F94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691" l="0" r="99917">
                        <a14:foregroundMark x1="8828" y1="30254" x2="7673" y2="62356"/>
                        <a14:foregroundMark x1="7673" y1="62356" x2="7756" y2="65358"/>
                        <a14:foregroundMark x1="7673" y1="28406" x2="3218" y2="62125"/>
                        <a14:foregroundMark x1="3218" y1="62125" x2="2888" y2="73210"/>
                        <a14:foregroundMark x1="2723" y1="24249" x2="1320" y2="68129"/>
                        <a14:foregroundMark x1="908" y1="37875" x2="330" y2="49885"/>
                        <a14:foregroundMark x1="330" y1="49885" x2="660" y2="52425"/>
                        <a14:foregroundMark x1="908" y1="38568" x2="1320" y2="12240"/>
                        <a14:foregroundMark x1="1320" y1="12240" x2="4785" y2="2540"/>
                        <a14:foregroundMark x1="4785" y1="2540" x2="35149" y2="4157"/>
                        <a14:foregroundMark x1="36551" y1="10393" x2="45215" y2="45958"/>
                        <a14:foregroundMark x1="45215" y1="45958" x2="51320" y2="51963"/>
                        <a14:foregroundMark x1="51320" y1="51963" x2="53218" y2="50577"/>
                        <a14:foregroundMark x1="51238" y1="34180" x2="29373" y2="62587"/>
                        <a14:foregroundMark x1="34158" y1="42032" x2="56518" y2="56120"/>
                        <a14:foregroundMark x1="56518" y1="56120" x2="62871" y2="53811"/>
                        <a14:foregroundMark x1="62871" y1="53811" x2="63779" y2="51963"/>
                        <a14:foregroundMark x1="60809" y1="34411" x2="34983" y2="53118"/>
                        <a14:foregroundMark x1="34983" y1="53118" x2="30116" y2="51501"/>
                        <a14:foregroundMark x1="30033" y1="34642" x2="47855" y2="43880"/>
                        <a14:foregroundMark x1="47855" y1="43880" x2="52558" y2="41570"/>
                        <a14:foregroundMark x1="52558" y1="41570" x2="54043" y2="38337"/>
                        <a14:foregroundMark x1="49257" y1="32564" x2="39274" y2="41801"/>
                        <a14:foregroundMark x1="39274" y1="41801" x2="36716" y2="42032"/>
                        <a14:foregroundMark x1="34653" y1="26097" x2="43564" y2="38337"/>
                        <a14:foregroundMark x1="43564" y1="38337" x2="64191" y2="44804"/>
                        <a14:foregroundMark x1="58746" y1="25173" x2="41667" y2="36952"/>
                        <a14:foregroundMark x1="41667" y1="36952" x2="39521" y2="36490"/>
                        <a14:foregroundMark x1="39356" y1="17321" x2="64026" y2="20785"/>
                        <a14:foregroundMark x1="64026" y1="20785" x2="69142" y2="19400"/>
                        <a14:foregroundMark x1="69142" y1="19400" x2="69637" y2="18707"/>
                        <a14:foregroundMark x1="63614" y1="12702" x2="32426" y2="15704"/>
                        <a14:foregroundMark x1="32591" y1="13626" x2="63944" y2="16166"/>
                        <a14:foregroundMark x1="60644" y1="6467" x2="17657" y2="0"/>
                        <a14:foregroundMark x1="17657" y1="0" x2="17657" y2="0"/>
                        <a14:foregroundMark x1="15017" y1="3002" x2="11469" y2="2309"/>
                        <a14:foregroundMark x1="10891" y1="2540" x2="5858" y2="4388"/>
                        <a14:foregroundMark x1="5858" y1="4388" x2="1403" y2="2309"/>
                        <a14:foregroundMark x1="1403" y1="2309" x2="743" y2="96536"/>
                        <a14:foregroundMark x1="743" y1="96536" x2="24670" y2="95381"/>
                        <a14:foregroundMark x1="24670" y1="95381" x2="34158" y2="95381"/>
                        <a14:foregroundMark x1="33993" y1="87529" x2="13696" y2="90762"/>
                        <a14:foregroundMark x1="83" y1="19169" x2="0" y2="18707"/>
                        <a14:foregroundMark x1="990" y1="7159" x2="83" y2="32794"/>
                        <a14:foregroundMark x1="248" y1="30947" x2="495" y2="68822"/>
                        <a14:foregroundMark x1="495" y1="68822" x2="1155" y2="74365"/>
                        <a14:foregroundMark x1="57361" y1="78963" x2="59158" y2="78984"/>
                        <a14:foregroundMark x1="20297" y1="78522" x2="52597" y2="78906"/>
                        <a14:foregroundMark x1="59158" y1="78984" x2="69802" y2="77136"/>
                        <a14:foregroundMark x1="62706" y1="65358" x2="24257" y2="67436"/>
                        <a14:foregroundMark x1="31931" y1="45035" x2="63944" y2="48730"/>
                        <a14:foregroundMark x1="60314" y1="51039" x2="20545" y2="61201"/>
                        <a14:foregroundMark x1="41832" y1="49192" x2="66419" y2="50577"/>
                        <a14:foregroundMark x1="53135" y1="52194" x2="34158" y2="54965"/>
                        <a14:foregroundMark x1="65720" y1="88245" x2="66749" y2="89607"/>
                        <a14:foregroundMark x1="62558" y1="84062" x2="63738" y2="85623"/>
                        <a14:foregroundMark x1="61850" y1="83125" x2="62517" y2="84008"/>
                        <a14:foregroundMark x1="36551" y1="49654" x2="58922" y2="79251"/>
                        <a14:foregroundMark x1="66749" y1="89607" x2="76733" y2="93995"/>
                        <a14:foregroundMark x1="52066" y1="88437" x2="35231" y2="89607"/>
                        <a14:foregroundMark x1="71782" y1="87067" x2="65865" y2="87478"/>
                        <a14:foregroundMark x1="65128" y1="91382" x2="79373" y2="95150"/>
                        <a14:foregroundMark x1="37459" y1="84065" x2="51905" y2="87885"/>
                        <a14:foregroundMark x1="57057" y1="91817" x2="40099" y2="92379"/>
                        <a14:foregroundMark x1="81931" y1="90993" x2="65096" y2="91551"/>
                        <a14:foregroundMark x1="65117" y1="91440" x2="78135" y2="92148"/>
                        <a14:foregroundMark x1="48432" y1="90531" x2="55090" y2="90894"/>
                        <a14:foregroundMark x1="70545" y1="95843" x2="31601" y2="95843"/>
                        <a14:foregroundMark x1="33828" y1="95843" x2="88366" y2="98614"/>
                        <a14:foregroundMark x1="88366" y1="98614" x2="92574" y2="93533"/>
                        <a14:foregroundMark x1="93612" y1="80861" x2="89026" y2="40878"/>
                        <a14:foregroundMark x1="77310" y1="22864" x2="72855" y2="25404"/>
                        <a14:foregroundMark x1="72855" y1="25404" x2="72360" y2="27483"/>
                        <a14:foregroundMark x1="64851" y1="24942" x2="77310" y2="19861"/>
                        <a14:foregroundMark x1="83086" y1="15704" x2="67822" y2="14781"/>
                        <a14:foregroundMark x1="61881" y1="10624" x2="85561" y2="12933"/>
                        <a14:foregroundMark x1="85479" y1="12240" x2="65594" y2="5081"/>
                        <a14:foregroundMark x1="69142" y1="5081" x2="91254" y2="10624"/>
                        <a14:foregroundMark x1="91667" y1="9238" x2="82921" y2="7621"/>
                        <a14:foregroundMark x1="86304" y1="7159" x2="94802" y2="7159"/>
                        <a14:foregroundMark x1="96122" y1="7621" x2="97525" y2="22171"/>
                        <a14:foregroundMark x1="97360" y1="10162" x2="94554" y2="18707"/>
                        <a14:foregroundMark x1="94554" y1="18707" x2="94472" y2="18707"/>
                        <a14:foregroundMark x1="95462" y1="11316" x2="85891" y2="20323"/>
                        <a14:foregroundMark x1="89274" y1="16166" x2="77640" y2="26328"/>
                        <a14:foregroundMark x1="75330" y1="28406" x2="68647" y2="39954"/>
                        <a14:foregroundMark x1="68647" y1="39954" x2="64851" y2="56582"/>
                        <a14:foregroundMark x1="65759" y1="33487" x2="74670" y2="53349"/>
                        <a14:foregroundMark x1="74670" y1="53349" x2="78878" y2="54273"/>
                        <a14:foregroundMark x1="78878" y1="54273" x2="81188" y2="50808"/>
                        <a14:foregroundMark x1="80281" y1="36952" x2="66914" y2="65358"/>
                        <a14:foregroundMark x1="66914" y1="65358" x2="61799" y2="72055"/>
                        <a14:foregroundMark x1="61799" y1="72055" x2="61469" y2="69284"/>
                        <a14:foregroundMark x1="70380" y1="40185" x2="72360" y2="53118"/>
                        <a14:foregroundMark x1="72360" y1="53118" x2="78465" y2="66051"/>
                        <a14:foregroundMark x1="78465" y1="66051" x2="86469" y2="65589"/>
                        <a14:foregroundMark x1="86469" y1="65589" x2="91172" y2="57968"/>
                        <a14:foregroundMark x1="91172" y1="57968" x2="91584" y2="56813"/>
                        <a14:foregroundMark x1="88119" y1="35797" x2="74340" y2="76905"/>
                        <a14:foregroundMark x1="74340" y1="76905" x2="70462" y2="83141"/>
                        <a14:foregroundMark x1="70462" y1="83141" x2="70215" y2="81524"/>
                        <a14:foregroundMark x1="80611" y1="42956" x2="97277" y2="66282"/>
                        <a14:foregroundMark x1="97277" y1="66282" x2="99505" y2="67436"/>
                        <a14:foregroundMark x1="93647" y1="43187" x2="88696" y2="64203"/>
                        <a14:foregroundMark x1="88696" y1="64203" x2="89274" y2="62125"/>
                        <a14:foregroundMark x1="94637" y1="22864" x2="92162" y2="45035"/>
                        <a14:foregroundMark x1="98350" y1="9469" x2="95545" y2="33487"/>
                        <a14:foregroundMark x1="96452" y1="23557" x2="92904" y2="62356"/>
                        <a14:foregroundMark x1="97112" y1="26790" x2="89934" y2="52656"/>
                        <a14:foregroundMark x1="89934" y1="52656" x2="87541" y2="46420"/>
                        <a14:foregroundMark x1="83416" y1="26097" x2="72772" y2="45035"/>
                        <a14:foregroundMark x1="72772" y1="45035" x2="73185" y2="43649"/>
                        <a14:foregroundMark x1="79950" y1="31871" x2="85644" y2="40647"/>
                        <a14:foregroundMark x1="85644" y1="40647" x2="90347" y2="41109"/>
                        <a14:foregroundMark x1="90347" y1="41109" x2="94967" y2="37182"/>
                        <a14:foregroundMark x1="91337" y1="26790" x2="85231" y2="34180"/>
                        <a14:foregroundMark x1="97525" y1="6236" x2="97937" y2="48730"/>
                        <a14:foregroundMark x1="96703" y1="88078" x2="96452" y2="96074"/>
                        <a14:foregroundMark x1="96857" y1="83158" x2="96783" y2="85504"/>
                        <a14:foregroundMark x1="97937" y1="48730" x2="96874" y2="82620"/>
                        <a14:foregroundMark x1="97937" y1="74596" x2="95178" y2="82318"/>
                        <a14:foregroundMark x1="82756" y1="70439" x2="94327" y2="80827"/>
                        <a14:foregroundMark x1="95965" y1="81944" x2="97772" y2="76443"/>
                        <a14:foregroundMark x1="90759" y1="63741" x2="78383" y2="75289"/>
                        <a14:foregroundMark x1="84736" y1="62356" x2="90454" y2="81478"/>
                        <a14:foregroundMark x1="82636" y1="90036" x2="81931" y2="91686"/>
                        <a14:foregroundMark x1="87954" y1="77598" x2="86589" y2="80790"/>
                        <a14:foregroundMark x1="86716" y1="73903" x2="84357" y2="80393"/>
                        <a14:foregroundMark x1="96865" y1="83141" x2="98020" y2="93995"/>
                        <a14:foregroundMark x1="97855" y1="76905" x2="97772" y2="82448"/>
                        <a14:foregroundMark x1="98597" y1="51501" x2="99092" y2="30485"/>
                        <a14:foregroundMark x1="95627" y1="25173" x2="84653" y2="38337"/>
                        <a14:foregroundMark x1="86799" y1="23788" x2="89851" y2="35566"/>
                        <a14:foregroundMark x1="89851" y1="35566" x2="93894" y2="44573"/>
                        <a14:foregroundMark x1="93894" y1="44573" x2="94224" y2="44804"/>
                        <a14:foregroundMark x1="95132" y1="49885" x2="97030" y2="63972"/>
                        <a14:foregroundMark x1="97030" y1="63972" x2="99835" y2="73441"/>
                        <a14:foregroundMark x1="99835" y1="73441" x2="99917" y2="73441"/>
                        <a14:foregroundMark x1="99092" y1="51963" x2="97607" y2="65589"/>
                        <a14:foregroundMark x1="97607" y1="65589" x2="97525" y2="72055"/>
                        <a14:foregroundMark x1="17492" y1="71594" x2="14356" y2="79677"/>
                        <a14:foregroundMark x1="14356" y1="79677" x2="8086" y2="82910"/>
                        <a14:foregroundMark x1="8086" y1="82910" x2="330" y2="80370"/>
                        <a14:foregroundMark x1="86304" y1="78060" x2="74092" y2="78984"/>
                        <a14:backgroundMark x1="51980" y1="83603" x2="61634" y2="84065"/>
                        <a14:backgroundMark x1="60644" y1="82448" x2="53630" y2="83141"/>
                        <a14:backgroundMark x1="53630" y1="83141" x2="51733" y2="84988"/>
                        <a14:backgroundMark x1="55033" y1="83603" x2="59076" y2="87991"/>
                        <a14:backgroundMark x1="59076" y1="87991" x2="65099" y2="89376"/>
                        <a14:backgroundMark x1="65099" y1="89376" x2="65594" y2="88915"/>
                        <a14:backgroundMark x1="62211" y1="86836" x2="56601" y2="90069"/>
                        <a14:backgroundMark x1="56601" y1="90069" x2="54620" y2="88453"/>
                        <a14:backgroundMark x1="53300" y1="86143" x2="61799" y2="87298"/>
                        <a14:backgroundMark x1="55611" y1="83372" x2="51733" y2="87298"/>
                        <a14:backgroundMark x1="51733" y1="87298" x2="51733" y2="87298"/>
                        <a14:backgroundMark x1="51980" y1="81524" x2="57921" y2="82448"/>
                        <a14:backgroundMark x1="77475" y1="85450" x2="85396" y2="85450"/>
                        <a14:backgroundMark x1="85396" y1="85450" x2="93647" y2="84758"/>
                        <a14:backgroundMark x1="96205" y1="84758" x2="79620" y2="87067"/>
                        <a14:backgroundMark x1="81931" y1="83372" x2="96205" y2="85912"/>
                        <a14:backgroundMark x1="96452" y1="84065" x2="91584" y2="84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8882" y="2712384"/>
            <a:ext cx="9020677" cy="32227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79CFDC-2582-45E0-9940-D81422FD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F6D623-7BA7-4FFF-A85A-9EB1F6BA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387C8-59CE-4CF5-8CBA-4704B068C74D}"/>
              </a:ext>
            </a:extLst>
          </p:cNvPr>
          <p:cNvSpPr txBox="1"/>
          <p:nvPr/>
        </p:nvSpPr>
        <p:spPr>
          <a:xfrm>
            <a:off x="8890892" y="5311720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D4C90-937F-4F5B-AA47-4CAFCAB5C650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225571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4E28D-2FC9-42D8-927F-9EEFA7CA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6" b="97783" l="1183" r="99290">
                        <a14:foregroundMark x1="13644" y1="17295" x2="10410" y2="28825"/>
                        <a14:foregroundMark x1="10410" y1="28825" x2="7886" y2="63193"/>
                        <a14:foregroundMark x1="7886" y1="63193" x2="8123" y2="70732"/>
                        <a14:foregroundMark x1="7729" y1="29268" x2="6073" y2="77827"/>
                        <a14:foregroundMark x1="3549" y1="25721" x2="2839" y2="65410"/>
                        <a14:foregroundMark x1="2839" y1="65410" x2="3549" y2="76497"/>
                        <a14:foregroundMark x1="7571" y1="11530" x2="3785" y2="37694"/>
                        <a14:foregroundMark x1="3785" y1="37694" x2="4022" y2="49002"/>
                        <a14:foregroundMark x1="4022" y1="49002" x2="4022" y2="49224"/>
                        <a14:foregroundMark x1="1341" y1="22838" x2="1893" y2="64302"/>
                        <a14:foregroundMark x1="1893" y1="64302" x2="2681" y2="71397"/>
                        <a14:foregroundMark x1="2918" y1="82483" x2="5678" y2="95122"/>
                        <a14:foregroundMark x1="5678" y1="95122" x2="6467" y2="95565"/>
                        <a14:foregroundMark x1="3076" y1="76497" x2="2445" y2="88692"/>
                        <a14:foregroundMark x1="2445" y1="88692" x2="3076" y2="90022"/>
                        <a14:foregroundMark x1="1262" y1="65632" x2="1183" y2="90022"/>
                        <a14:foregroundMark x1="1183" y1="90022" x2="1183" y2="90244"/>
                        <a14:foregroundMark x1="1893" y1="88248" x2="9385" y2="95122"/>
                        <a14:foregroundMark x1="9385" y1="95122" x2="19874" y2="97118"/>
                        <a14:foregroundMark x1="19006" y1="95787" x2="5599" y2="95565"/>
                        <a14:foregroundMark x1="5599" y1="95565" x2="5284" y2="95122"/>
                        <a14:foregroundMark x1="4416" y1="94678" x2="2524" y2="96674"/>
                        <a14:foregroundMark x1="1498" y1="35033" x2="868" y2="17517"/>
                        <a14:foregroundMark x1="868" y1="17517" x2="2366" y2="3548"/>
                        <a14:foregroundMark x1="2366" y1="3548" x2="9069" y2="3548"/>
                        <a14:foregroundMark x1="9069" y1="3548" x2="41877" y2="7761"/>
                        <a14:foregroundMark x1="42350" y1="11530" x2="38644" y2="39468"/>
                        <a14:foregroundMark x1="38644" y1="39468" x2="37934" y2="64745"/>
                        <a14:foregroundMark x1="40221" y1="21729" x2="32019" y2="30820"/>
                        <a14:foregroundMark x1="32571" y1="16851" x2="46293" y2="20621"/>
                        <a14:foregroundMark x1="46293" y1="20621" x2="52287" y2="19956"/>
                        <a14:foregroundMark x1="49842" y1="12639" x2="33675" y2="17295"/>
                        <a14:foregroundMark x1="29968" y1="4213" x2="29968" y2="4213"/>
                        <a14:foregroundMark x1="28391" y1="3326" x2="62066" y2="7982"/>
                        <a14:foregroundMark x1="62776" y1="7095" x2="32886" y2="11530"/>
                        <a14:foregroundMark x1="30205" y1="3769" x2="23028" y2="4435"/>
                        <a14:foregroundMark x1="19085" y1="5765" x2="44874" y2="61863"/>
                        <a14:foregroundMark x1="44874" y1="61863" x2="51183" y2="64967"/>
                        <a14:foregroundMark x1="55442" y1="37029" x2="23502" y2="70732"/>
                        <a14:foregroundMark x1="30915" y1="47672" x2="38880" y2="49667"/>
                        <a14:foregroundMark x1="38880" y1="49667" x2="44401" y2="49446"/>
                        <a14:foregroundMark x1="44401" y1="49446" x2="52839" y2="41907"/>
                        <a14:foregroundMark x1="52839" y1="41907" x2="56073" y2="35477"/>
                        <a14:foregroundMark x1="56073" y1="35477" x2="56073" y2="35477"/>
                        <a14:foregroundMark x1="54890" y1="27051" x2="30678" y2="50776"/>
                        <a14:foregroundMark x1="35804" y1="34812" x2="43139" y2="44346"/>
                        <a14:foregroundMark x1="43139" y1="44346" x2="49054" y2="45233"/>
                        <a14:foregroundMark x1="49054" y1="45233" x2="54495" y2="44124"/>
                        <a14:foregroundMark x1="56309" y1="35698" x2="29495" y2="63858"/>
                        <a14:foregroundMark x1="40773" y1="42350" x2="47319" y2="54989"/>
                        <a14:foregroundMark x1="47319" y1="54989" x2="53076" y2="55432"/>
                        <a14:foregroundMark x1="53076" y1="55432" x2="54022" y2="54989"/>
                        <a14:foregroundMark x1="48738" y1="41463" x2="31782" y2="75610"/>
                        <a14:foregroundMark x1="24290" y1="75166" x2="29653" y2="80488"/>
                        <a14:foregroundMark x1="29653" y1="80488" x2="41088" y2="80488"/>
                        <a14:foregroundMark x1="56757" y1="77842" x2="67350" y2="76053"/>
                        <a14:foregroundMark x1="41088" y1="80488" x2="53455" y2="78400"/>
                        <a14:foregroundMark x1="67350" y1="76053" x2="67902" y2="75388"/>
                        <a14:foregroundMark x1="58438" y1="69845" x2="21767" y2="93348"/>
                        <a14:foregroundMark x1="21767" y1="93348" x2="21609" y2="92239"/>
                        <a14:foregroundMark x1="26656" y1="91574" x2="44637" y2="98004"/>
                        <a14:foregroundMark x1="44637" y1="98004" x2="53076" y2="94013"/>
                        <a14:foregroundMark x1="53155" y1="89579" x2="23502" y2="96896"/>
                        <a14:foregroundMark x1="23502" y1="96896" x2="23265" y2="96674"/>
                        <a14:foregroundMark x1="29022" y1="74723" x2="52375" y2="79990"/>
                        <a14:foregroundMark x1="56230" y1="61197" x2="28470" y2="78714"/>
                        <a14:foregroundMark x1="46845" y1="64523" x2="73265" y2="88692"/>
                        <a14:foregroundMark x1="73265" y1="88692" x2="79254" y2="87576"/>
                        <a14:foregroundMark x1="79290" y1="86349" x2="63959" y2="96009"/>
                        <a14:foregroundMark x1="91404" y1="78714" x2="87300" y2="81300"/>
                        <a14:foregroundMark x1="58553" y1="91417" x2="85095" y2="96231"/>
                        <a14:foregroundMark x1="95548" y1="88838" x2="98028" y2="87583"/>
                        <a14:foregroundMark x1="98028" y1="87583" x2="98028" y2="87583"/>
                        <a14:foregroundMark x1="93208" y1="88966" x2="92744" y2="92905"/>
                        <a14:foregroundMark x1="97319" y1="54102" x2="94073" y2="81636"/>
                        <a14:foregroundMark x1="92744" y1="92905" x2="92035" y2="96231"/>
                        <a14:foregroundMark x1="94243" y1="45233" x2="71924" y2="67849"/>
                        <a14:foregroundMark x1="71924" y1="67849" x2="70189" y2="68293"/>
                        <a14:foregroundMark x1="80757" y1="45898" x2="67823" y2="70288"/>
                        <a14:foregroundMark x1="67823" y1="70288" x2="61830" y2="74279"/>
                        <a14:foregroundMark x1="61830" y1="74279" x2="60647" y2="72062"/>
                        <a14:foregroundMark x1="73028" y1="44789" x2="79495" y2="62084"/>
                        <a14:foregroundMark x1="79495" y1="62084" x2="90221" y2="66519"/>
                        <a14:foregroundMark x1="90457" y1="45676" x2="84937" y2="58537"/>
                        <a14:foregroundMark x1="84937" y1="58537" x2="78785" y2="63636"/>
                        <a14:foregroundMark x1="83517" y1="41685" x2="88407" y2="51663"/>
                        <a14:foregroundMark x1="88407" y1="51663" x2="94243" y2="55432"/>
                        <a14:foregroundMark x1="95505" y1="38581" x2="96451" y2="68958"/>
                        <a14:foregroundMark x1="96451" y1="68958" x2="96688" y2="70732"/>
                        <a14:foregroundMark x1="99290" y1="34146" x2="97792" y2="67406"/>
                        <a14:foregroundMark x1="97634" y1="23060" x2="94716" y2="30599"/>
                        <a14:foregroundMark x1="94716" y1="30599" x2="80599" y2="37029"/>
                        <a14:foregroundMark x1="77050" y1="25721" x2="76814" y2="28381"/>
                        <a14:foregroundMark x1="77997" y1="27716" x2="93375" y2="31929"/>
                        <a14:foregroundMark x1="81230" y1="50333" x2="78155" y2="65632"/>
                        <a14:foregroundMark x1="77997" y1="65632" x2="89274" y2="69623"/>
                        <a14:foregroundMark x1="89274" y1="69623" x2="92823" y2="68958"/>
                        <a14:foregroundMark x1="93139" y1="64967" x2="84227" y2="67406"/>
                        <a14:foregroundMark x1="90221" y1="55654" x2="93297" y2="66075"/>
                        <a14:foregroundMark x1="93297" y1="66075" x2="93927" y2="66962"/>
                        <a14:foregroundMark x1="92823" y1="71175" x2="77445" y2="78492"/>
                        <a14:foregroundMark x1="77445" y1="78492" x2="88249" y2="77384"/>
                        <a14:foregroundMark x1="88249" y1="77384" x2="92902" y2="77605"/>
                        <a14:backgroundMark x1="53470" y1="84922" x2="59858" y2="86918"/>
                        <a14:backgroundMark x1="62382" y1="83814" x2="54416" y2="86475"/>
                        <a14:backgroundMark x1="54416" y1="82262" x2="61987" y2="86031"/>
                        <a14:backgroundMark x1="59858" y1="81375" x2="52839" y2="84922"/>
                        <a14:backgroundMark x1="53155" y1="81596" x2="58991" y2="83814"/>
                        <a14:backgroundMark x1="58675" y1="81596" x2="55126" y2="82705"/>
                        <a14:backgroundMark x1="52760" y1="81375" x2="56151" y2="81818"/>
                        <a14:backgroundMark x1="53943" y1="87805" x2="59148" y2="88914"/>
                        <a14:backgroundMark x1="59306" y1="81375" x2="54890" y2="81818"/>
                        <a14:backgroundMark x1="54022" y1="81818" x2="58360" y2="81375"/>
                        <a14:backgroundMark x1="58360" y1="81375" x2="58596" y2="81153"/>
                        <a14:backgroundMark x1="59937" y1="81375" x2="53076" y2="82927"/>
                        <a14:backgroundMark x1="57334" y1="80044" x2="54416" y2="81818"/>
                        <a14:backgroundMark x1="81309" y1="86031" x2="87776" y2="84257"/>
                        <a14:backgroundMark x1="87776" y1="84257" x2="94637" y2="84922"/>
                        <a14:backgroundMark x1="94401" y1="84922" x2="81151" y2="84035"/>
                        <a14:backgroundMark x1="80599" y1="83370" x2="85804" y2="85144"/>
                        <a14:backgroundMark x1="82886" y1="82040" x2="80047" y2="84922"/>
                        <a14:backgroundMark x1="79968" y1="84035" x2="83754" y2="88027"/>
                        <a14:backgroundMark x1="79890" y1="84922" x2="88170" y2="86918"/>
                        <a14:backgroundMark x1="88170" y1="86918" x2="91640" y2="86696"/>
                        <a14:backgroundMark x1="82729" y1="84257" x2="90773" y2="85809"/>
                        <a14:backgroundMark x1="90773" y1="85809" x2="95268" y2="84922"/>
                        <a14:backgroundMark x1="95268" y1="84922" x2="95505" y2="84701"/>
                        <a14:backgroundMark x1="90615" y1="83814" x2="95820" y2="86031"/>
                        <a14:backgroundMark x1="95189" y1="84701" x2="93375" y2="8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98" y="2656102"/>
            <a:ext cx="9159039" cy="32576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DE71EC-9F10-49C2-9781-84754303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3BFC7E-DF69-473C-8E47-8A8EBBE4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FD8B6-B1C2-4ED6-8A5A-AD55C651AFB4}"/>
              </a:ext>
            </a:extLst>
          </p:cNvPr>
          <p:cNvSpPr txBox="1"/>
          <p:nvPr/>
        </p:nvSpPr>
        <p:spPr>
          <a:xfrm>
            <a:off x="8738491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BFC66-66FE-492E-9BB1-B9DD361993EC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61799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22B44-F27F-4363-B6E8-0CF44C22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762" l="0" r="99679">
                        <a14:foregroundMark x1="16132" y1="28333" x2="11958" y2="34762"/>
                        <a14:foregroundMark x1="11958" y1="34762" x2="8427" y2="53571"/>
                        <a14:foregroundMark x1="8427" y1="53571" x2="8026" y2="58333"/>
                        <a14:foregroundMark x1="11316" y1="24048" x2="9069" y2="35000"/>
                        <a14:foregroundMark x1="9069" y1="35000" x2="7143" y2="55476"/>
                        <a14:foregroundMark x1="8507" y1="23333" x2="7865" y2="40238"/>
                        <a14:foregroundMark x1="7865" y1="40238" x2="9470" y2="57381"/>
                        <a14:foregroundMark x1="9470" y1="57381" x2="10754" y2="61190"/>
                        <a14:foregroundMark x1="8668" y1="30952" x2="11477" y2="45238"/>
                        <a14:foregroundMark x1="11477" y1="45238" x2="17817" y2="59524"/>
                        <a14:foregroundMark x1="15490" y1="33810" x2="5377" y2="54762"/>
                        <a14:foregroundMark x1="5377" y1="54762" x2="4013" y2="60952"/>
                        <a14:foregroundMark x1="3210" y1="40000" x2="6982" y2="73095"/>
                        <a14:foregroundMark x1="4013" y1="46190" x2="4414" y2="72381"/>
                        <a14:foregroundMark x1="4414" y1="72381" x2="6019" y2="74524"/>
                        <a14:foregroundMark x1="11396" y1="55952" x2="4735" y2="75238"/>
                        <a14:foregroundMark x1="4735" y1="75238" x2="2729" y2="78810"/>
                        <a14:foregroundMark x1="11316" y1="70238" x2="25682" y2="73333"/>
                        <a14:foregroundMark x1="25682" y1="73333" x2="27448" y2="72619"/>
                        <a14:foregroundMark x1="19904" y1="55952" x2="12681" y2="72619"/>
                        <a14:foregroundMark x1="20867" y1="14048" x2="5056" y2="21429"/>
                        <a14:foregroundMark x1="4735" y1="16429" x2="13403" y2="38810"/>
                        <a14:foregroundMark x1="13403" y1="38810" x2="17737" y2="40952"/>
                        <a14:foregroundMark x1="17737" y1="40952" x2="18941" y2="40714"/>
                        <a14:foregroundMark x1="29133" y1="19048" x2="13804" y2="22857"/>
                        <a14:foregroundMark x1="13804" y1="22857" x2="12520" y2="20476"/>
                        <a14:foregroundMark x1="11156" y1="12857" x2="36998" y2="15714"/>
                        <a14:foregroundMark x1="36998" y1="15714" x2="43258" y2="15238"/>
                        <a14:foregroundMark x1="23917" y1="12381" x2="2167" y2="12381"/>
                        <a14:foregroundMark x1="2167" y1="12381" x2="2087" y2="13333"/>
                        <a14:foregroundMark x1="2167" y1="12619" x2="4173" y2="55238"/>
                        <a14:foregroundMark x1="4173" y1="55238" x2="4254" y2="55952"/>
                        <a14:foregroundMark x1="562" y1="28571" x2="1284" y2="55952"/>
                        <a14:foregroundMark x1="1284" y1="29524" x2="161" y2="15238"/>
                        <a14:foregroundMark x1="161" y1="15238" x2="241" y2="5952"/>
                        <a14:foregroundMark x1="803" y1="4286" x2="5618" y2="4048"/>
                        <a14:foregroundMark x1="5618" y1="4048" x2="25682" y2="5000"/>
                        <a14:foregroundMark x1="25682" y1="5000" x2="34350" y2="3095"/>
                        <a14:foregroundMark x1="34350" y1="3095" x2="80" y2="2619"/>
                        <a14:foregroundMark x1="4655" y1="17857" x2="5377" y2="35238"/>
                        <a14:foregroundMark x1="5377" y1="35238" x2="2729" y2="64286"/>
                        <a14:foregroundMark x1="2729" y1="64286" x2="1043" y2="50476"/>
                        <a14:foregroundMark x1="1043" y1="50476" x2="1445" y2="71667"/>
                        <a14:foregroundMark x1="1445" y1="71667" x2="241" y2="86667"/>
                        <a14:foregroundMark x1="241" y1="86667" x2="3050" y2="99286"/>
                        <a14:foregroundMark x1="3050" y1="99286" x2="8507" y2="97619"/>
                        <a14:foregroundMark x1="8507" y1="97619" x2="24077" y2="99762"/>
                        <a14:foregroundMark x1="24077" y1="99762" x2="35634" y2="98810"/>
                        <a14:foregroundMark x1="35634" y1="98810" x2="12921" y2="96905"/>
                        <a14:foregroundMark x1="12921" y1="96905" x2="12119" y2="97619"/>
                        <a14:foregroundMark x1="2648" y1="58810" x2="1043" y2="71190"/>
                        <a14:foregroundMark x1="1043" y1="71190" x2="1284" y2="81905"/>
                        <a14:foregroundMark x1="1284" y1="84048" x2="2006" y2="96667"/>
                        <a14:foregroundMark x1="2006" y1="96667" x2="3291" y2="99762"/>
                        <a14:foregroundMark x1="1685" y1="98333" x2="2167" y2="97381"/>
                        <a14:foregroundMark x1="17657" y1="84048" x2="37721" y2="88333"/>
                        <a14:foregroundMark x1="37721" y1="88333" x2="46790" y2="84286"/>
                        <a14:foregroundMark x1="46790" y1="84286" x2="55618" y2="71905"/>
                        <a14:foregroundMark x1="54494" y1="48333" x2="34350" y2="67381"/>
                        <a14:foregroundMark x1="36356" y1="41429" x2="40931" y2="50238"/>
                        <a14:foregroundMark x1="40931" y1="50238" x2="48475" y2="54286"/>
                        <a14:foregroundMark x1="48475" y1="54286" x2="49759" y2="54048"/>
                        <a14:foregroundMark x1="48957" y1="39762" x2="31380" y2="61667"/>
                        <a14:foregroundMark x1="31380" y1="61667" x2="30738" y2="62143"/>
                        <a14:foregroundMark x1="32825" y1="47381" x2="38042" y2="55952"/>
                        <a14:foregroundMark x1="38042" y1="55952" x2="45185" y2="58810"/>
                        <a14:foregroundMark x1="45185" y1="58810" x2="45987" y2="57143"/>
                        <a14:foregroundMark x1="41894" y1="33810" x2="37801" y2="77143"/>
                        <a14:foregroundMark x1="38764" y1="39762" x2="38764" y2="54286"/>
                        <a14:foregroundMark x1="38764" y1="54286" x2="42215" y2="75476"/>
                        <a14:foregroundMark x1="44462" y1="59762" x2="38122" y2="77857"/>
                        <a14:foregroundMark x1="38122" y1="77857" x2="35233" y2="80714"/>
                        <a14:foregroundMark x1="38122" y1="82143" x2="40449" y2="93810"/>
                        <a14:foregroundMark x1="40449" y1="93810" x2="52488" y2="98810"/>
                        <a14:foregroundMark x1="60022" y1="83875" x2="73194" y2="79286"/>
                        <a14:foregroundMark x1="52006" y1="86667" x2="52396" y2="86531"/>
                        <a14:foregroundMark x1="56021" y1="94101" x2="54575" y2="95476"/>
                        <a14:foregroundMark x1="73355" y1="77619" x2="61542" y2="88851"/>
                        <a14:foregroundMark x1="54575" y1="95476" x2="54494" y2="95476"/>
                        <a14:foregroundMark x1="61681" y1="90813" x2="77207" y2="94048"/>
                        <a14:foregroundMark x1="77207" y1="94048" x2="78413" y2="93574"/>
                        <a14:foregroundMark x1="91894" y1="80952" x2="90491" y2="82974"/>
                        <a14:foregroundMark x1="78535" y1="94116" x2="76565" y2="94524"/>
                        <a14:foregroundMark x1="75441" y1="82381" x2="79405" y2="83041"/>
                        <a14:foregroundMark x1="84729" y1="82246" x2="86437" y2="81190"/>
                        <a14:foregroundMark x1="89165" y1="62857" x2="74318" y2="70238"/>
                        <a14:foregroundMark x1="74318" y1="70238" x2="73596" y2="69762"/>
                        <a14:foregroundMark x1="67657" y1="54524" x2="73355" y2="55476"/>
                        <a14:foregroundMark x1="73355" y1="55476" x2="73836" y2="54524"/>
                        <a14:foregroundMark x1="73435" y1="40714" x2="62279" y2="39762"/>
                        <a14:foregroundMark x1="62279" y1="39762" x2="62279" y2="39762"/>
                        <a14:foregroundMark x1="49759" y1="18571" x2="75522" y2="25952"/>
                        <a14:foregroundMark x1="72873" y1="17857" x2="62841" y2="18333"/>
                        <a14:foregroundMark x1="75923" y1="17143" x2="81220" y2="17857"/>
                        <a14:foregroundMark x1="81220" y1="17857" x2="91734" y2="11190"/>
                        <a14:foregroundMark x1="93820" y1="9286" x2="70465" y2="45476"/>
                        <a14:foregroundMark x1="70465" y1="45476" x2="70225" y2="45714"/>
                        <a14:foregroundMark x1="69101" y1="46190" x2="70225" y2="48571"/>
                        <a14:foregroundMark x1="72151" y1="42381" x2="81380" y2="60952"/>
                        <a14:foregroundMark x1="81380" y1="60952" x2="84189" y2="62381"/>
                        <a14:foregroundMark x1="83949" y1="37857" x2="90690" y2="64048"/>
                        <a14:foregroundMark x1="90690" y1="64048" x2="92456" y2="65952"/>
                        <a14:foregroundMark x1="91332" y1="33333" x2="76003" y2="68571"/>
                        <a14:foregroundMark x1="79294" y1="41905" x2="84270" y2="53810"/>
                        <a14:foregroundMark x1="84270" y1="53810" x2="89647" y2="58571"/>
                        <a14:foregroundMark x1="86437" y1="60714" x2="74719" y2="81190"/>
                        <a14:foregroundMark x1="82464" y1="80880" x2="85159" y2="82300"/>
                        <a14:foregroundMark x1="76726" y1="77857" x2="82110" y2="80694"/>
                        <a14:foregroundMark x1="85416" y1="82332" x2="93900" y2="78333"/>
                        <a14:foregroundMark x1="92376" y1="75000" x2="85393" y2="78810"/>
                        <a14:foregroundMark x1="85393" y1="78810" x2="83652" y2="82109"/>
                        <a14:foregroundMark x1="97240" y1="87422" x2="97191" y2="87381"/>
                        <a14:foregroundMark x1="96060" y1="86445" x2="96732" y2="87001"/>
                        <a14:foregroundMark x1="81942" y1="74762" x2="91662" y2="82806"/>
                        <a14:foregroundMark x1="97191" y1="87381" x2="97191" y2="87381"/>
                        <a14:foregroundMark x1="96668" y1="93148" x2="96629" y2="99286"/>
                        <a14:foregroundMark x1="96870" y1="60952" x2="96691" y2="89442"/>
                        <a14:foregroundMark x1="88455" y1="94743" x2="86758" y2="98571"/>
                        <a14:foregroundMark x1="96469" y1="76667" x2="93834" y2="82611"/>
                        <a14:foregroundMark x1="86507" y1="94901" x2="88513" y2="94992"/>
                        <a14:foregroundMark x1="95167" y1="94048" x2="96790" y2="93810"/>
                        <a14:foregroundMark x1="93382" y1="94310" x2="95002" y2="94072"/>
                        <a14:foregroundMark x1="97140" y1="91377" x2="99358" y2="75952"/>
                        <a14:foregroundMark x1="96790" y1="93810" x2="96897" y2="93067"/>
                        <a14:foregroundMark x1="99358" y1="75952" x2="99679" y2="43810"/>
                        <a14:foregroundMark x1="99679" y1="43810" x2="97111" y2="15476"/>
                        <a14:foregroundMark x1="97111" y1="15476" x2="92135" y2="5238"/>
                        <a14:foregroundMark x1="92135" y1="5238" x2="37400" y2="15952"/>
                        <a14:foregroundMark x1="33387" y1="25476" x2="38122" y2="40714"/>
                        <a14:foregroundMark x1="38122" y1="40714" x2="51124" y2="46429"/>
                        <a14:foregroundMark x1="51124" y1="46429" x2="52167" y2="45476"/>
                        <a14:foregroundMark x1="91653" y1="27143" x2="96228" y2="63095"/>
                        <a14:foregroundMark x1="97111" y1="34048" x2="89326" y2="53571"/>
                        <a14:foregroundMark x1="89326" y1="53571" x2="85393" y2="56667"/>
                        <a14:foregroundMark x1="85393" y1="56667" x2="84109" y2="56429"/>
                        <a14:foregroundMark x1="86677" y1="30238" x2="75522" y2="38810"/>
                        <a14:foregroundMark x1="52247" y1="78571" x2="58186" y2="78571"/>
                        <a14:foregroundMark x1="58186" y1="78571" x2="63724" y2="77381"/>
                        <a14:backgroundMark x1="53451" y1="87619" x2="60674" y2="89524"/>
                        <a14:backgroundMark x1="58909" y1="85476" x2="54735" y2="88810"/>
                        <a14:backgroundMark x1="52809" y1="84762" x2="59711" y2="87381"/>
                        <a14:backgroundMark x1="58106" y1="85476" x2="54254" y2="88571"/>
                        <a14:backgroundMark x1="52648" y1="89286" x2="61316" y2="92381"/>
                        <a14:backgroundMark x1="57143" y1="88333" x2="52970" y2="89524"/>
                        <a14:backgroundMark x1="52970" y1="89524" x2="52970" y2="89524"/>
                        <a14:backgroundMark x1="78973" y1="85000" x2="95907" y2="87143"/>
                        <a14:backgroundMark x1="95987" y1="87381" x2="77929" y2="91429"/>
                        <a14:backgroundMark x1="81701" y1="89048" x2="88122" y2="89048"/>
                        <a14:backgroundMark x1="88122" y1="89048" x2="92376" y2="88571"/>
                        <a14:backgroundMark x1="92376" y1="88571" x2="95666" y2="88810"/>
                        <a14:backgroundMark x1="96709" y1="89524" x2="87961" y2="92619"/>
                        <a14:backgroundMark x1="88202" y1="89524" x2="95907" y2="90714"/>
                        <a14:backgroundMark x1="96228" y1="88810" x2="93579" y2="87619"/>
                        <a14:backgroundMark x1="95185" y1="85952" x2="89888" y2="86429"/>
                        <a14:backgroundMark x1="89165" y1="86429" x2="89165" y2="86429"/>
                        <a14:backgroundMark x1="88844" y1="86190" x2="80738" y2="85000"/>
                        <a14:backgroundMark x1="80738" y1="85000" x2="81942" y2="83810"/>
                        <a14:backgroundMark x1="81140" y1="88333" x2="88122" y2="90714"/>
                        <a14:backgroundMark x1="88122" y1="90952" x2="82343" y2="92381"/>
                        <a14:backgroundMark x1="52809" y1="84762" x2="57063" y2="84762"/>
                        <a14:backgroundMark x1="56822" y1="84286" x2="53291" y2="84762"/>
                        <a14:backgroundMark x1="53210" y1="84286" x2="55457" y2="83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093" y="2596258"/>
            <a:ext cx="9864391" cy="33250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5EF828-2867-4C7C-AA32-3AA58D0E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A1B4C6-FC84-48D8-B03C-72E3A6FF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7DD6A-E63E-4970-ADC2-462C1DB35CC1}"/>
              </a:ext>
            </a:extLst>
          </p:cNvPr>
          <p:cNvSpPr txBox="1"/>
          <p:nvPr/>
        </p:nvSpPr>
        <p:spPr>
          <a:xfrm>
            <a:off x="9071811" y="5345768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A6623-F44F-4C4A-9A19-9A7A26116411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829725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AFCAF-D5A5-41CA-BA7A-DEAB9E14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0" b="98402" l="159" r="99444">
                        <a14:foregroundMark x1="6598" y1="21689" x2="14149" y2="63927"/>
                        <a14:foregroundMark x1="14149" y1="63927" x2="17170" y2="69635"/>
                        <a14:foregroundMark x1="12401" y1="32877" x2="2226" y2="68037"/>
                        <a14:foregroundMark x1="2226" y1="68037" x2="2305" y2="69635"/>
                        <a14:foregroundMark x1="5723" y1="23516" x2="4134" y2="50913"/>
                        <a14:foregroundMark x1="4134" y1="50913" x2="4134" y2="51370"/>
                        <a14:foregroundMark x1="556" y1="3653" x2="556" y2="94064"/>
                        <a14:foregroundMark x1="556" y1="94064" x2="6518" y2="99543"/>
                        <a14:foregroundMark x1="6518" y1="99543" x2="24165" y2="99772"/>
                        <a14:foregroundMark x1="24165" y1="99772" x2="37599" y2="98858"/>
                        <a14:foregroundMark x1="37599" y1="98858" x2="34102" y2="7306"/>
                        <a14:foregroundMark x1="34102" y1="7306" x2="27822" y2="2740"/>
                        <a14:foregroundMark x1="27822" y1="2740" x2="1908" y2="1826"/>
                        <a14:foregroundMark x1="14229" y1="23516" x2="28776" y2="43836"/>
                        <a14:foregroundMark x1="28776" y1="43836" x2="51351" y2="56849"/>
                        <a14:foregroundMark x1="46741" y1="42694" x2="17886" y2="55023"/>
                        <a14:foregroundMark x1="17886" y1="55023" x2="16296" y2="57078"/>
                        <a14:foregroundMark x1="27107" y1="54566" x2="69316" y2="64840"/>
                        <a14:foregroundMark x1="62321" y1="61416" x2="26391" y2="84018"/>
                        <a14:foregroundMark x1="26391" y1="84018" x2="23529" y2="77626"/>
                        <a14:foregroundMark x1="26471" y1="70548" x2="63275" y2="71233"/>
                        <a14:foregroundMark x1="67329" y1="65525" x2="43561" y2="84932"/>
                        <a14:foregroundMark x1="43561" y1="84932" x2="29889" y2="80365"/>
                        <a14:foregroundMark x1="33068" y1="46347" x2="45866" y2="59361"/>
                        <a14:foregroundMark x1="45866" y1="59361" x2="51908" y2="57763"/>
                        <a14:foregroundMark x1="47695" y1="50913" x2="27186" y2="66438"/>
                        <a14:foregroundMark x1="41892" y1="81963" x2="318" y2="94064"/>
                        <a14:foregroundMark x1="3100" y1="95662" x2="11606" y2="98402"/>
                        <a14:foregroundMark x1="11606" y1="98402" x2="27504" y2="96347"/>
                        <a14:foregroundMark x1="27504" y1="96347" x2="52862" y2="96347"/>
                        <a14:foregroundMark x1="52862" y1="96347" x2="72337" y2="92237"/>
                        <a14:foregroundMark x1="72337" y1="92237" x2="73768" y2="90868"/>
                        <a14:foregroundMark x1="51908" y1="72603" x2="19237" y2="69406"/>
                        <a14:foregroundMark x1="5405" y1="34018" x2="1113" y2="43836"/>
                        <a14:foregroundMark x1="1113" y1="43836" x2="795" y2="46575"/>
                        <a14:foregroundMark x1="1749" y1="31050" x2="3100" y2="46804"/>
                        <a14:foregroundMark x1="3100" y1="46804" x2="4054" y2="49315"/>
                        <a14:foregroundMark x1="2862" y1="23744" x2="318" y2="33790"/>
                        <a14:foregroundMark x1="318" y1="33790" x2="159" y2="29680"/>
                        <a14:foregroundMark x1="1908" y1="15982" x2="2385" y2="28767"/>
                        <a14:foregroundMark x1="2385" y1="28767" x2="2544" y2="29680"/>
                        <a14:foregroundMark x1="3339" y1="14155" x2="1431" y2="27626"/>
                        <a14:foregroundMark x1="2703" y1="24429" x2="2146" y2="39041"/>
                        <a14:foregroundMark x1="2146" y1="39041" x2="4928" y2="75571"/>
                        <a14:foregroundMark x1="4928" y1="75571" x2="6598" y2="78539"/>
                        <a14:foregroundMark x1="2703" y1="64155" x2="1908" y2="80137"/>
                        <a14:foregroundMark x1="1908" y1="80137" x2="1987" y2="82877"/>
                        <a14:foregroundMark x1="3180" y1="64155" x2="2146" y2="86530"/>
                        <a14:foregroundMark x1="2623" y1="60959" x2="1033" y2="81050"/>
                        <a14:foregroundMark x1="3100" y1="52740" x2="1908" y2="73288"/>
                        <a14:foregroundMark x1="2385" y1="58447" x2="5246" y2="66438"/>
                        <a14:foregroundMark x1="60638" y1="83212" x2="78756" y2="89445"/>
                        <a14:foregroundMark x1="20509" y1="69406" x2="51901" y2="80207"/>
                        <a14:foregroundMark x1="51294" y1="85713" x2="40700" y2="88356"/>
                        <a14:foregroundMark x1="76391" y1="79452" x2="60598" y2="83392"/>
                        <a14:foregroundMark x1="40700" y1="88356" x2="39587" y2="86530"/>
                        <a14:foregroundMark x1="60616" y1="77958" x2="63434" y2="78995"/>
                        <a14:foregroundMark x1="44197" y1="71918" x2="58790" y2="77287"/>
                        <a14:foregroundMark x1="63434" y1="78995" x2="82273" y2="75342"/>
                        <a14:foregroundMark x1="79650" y1="72831" x2="60750" y2="83967"/>
                        <a14:foregroundMark x1="58440" y1="92978" x2="59459" y2="95434"/>
                        <a14:foregroundMark x1="59459" y1="95434" x2="65819" y2="98630"/>
                        <a14:foregroundMark x1="65819" y1="98630" x2="81479" y2="95890"/>
                        <a14:foregroundMark x1="82246" y1="94194" x2="82512" y2="93607"/>
                        <a14:foregroundMark x1="81479" y1="95890" x2="82054" y2="94620"/>
                        <a14:foregroundMark x1="71463" y1="90868" x2="85851" y2="96347"/>
                        <a14:foregroundMark x1="85851" y1="96347" x2="96025" y2="95890"/>
                        <a14:foregroundMark x1="96025" y1="95890" x2="99444" y2="92009"/>
                        <a14:foregroundMark x1="78596" y1="88710" x2="74881" y2="92466"/>
                        <a14:foregroundMark x1="94754" y1="72374" x2="86476" y2="80743"/>
                        <a14:foregroundMark x1="74881" y1="92466" x2="73132" y2="87215"/>
                        <a14:foregroundMark x1="78617" y1="60046" x2="89428" y2="65068"/>
                        <a14:foregroundMark x1="89428" y1="65068" x2="93084" y2="60046"/>
                        <a14:foregroundMark x1="90938" y1="35845" x2="66216" y2="40868"/>
                        <a14:foregroundMark x1="66216" y1="40868" x2="61924" y2="38356"/>
                        <a14:foregroundMark x1="61924" y1="38356" x2="61606" y2="37900"/>
                        <a14:foregroundMark x1="60970" y1="23288" x2="73291" y2="36301"/>
                        <a14:foregroundMark x1="73291" y1="36301" x2="81876" y2="35845"/>
                        <a14:foregroundMark x1="81876" y1="35845" x2="84579" y2="30365"/>
                        <a14:foregroundMark x1="83307" y1="21918" x2="78458" y2="29224"/>
                        <a14:foregroundMark x1="78458" y1="29224" x2="78060" y2="32877"/>
                        <a14:foregroundMark x1="80127" y1="25571" x2="83625" y2="44749"/>
                        <a14:foregroundMark x1="83625" y1="44749" x2="88712" y2="49772"/>
                        <a14:foregroundMark x1="88712" y1="49772" x2="88951" y2="47260"/>
                        <a14:foregroundMark x1="91097" y1="30137" x2="79412" y2="56393"/>
                        <a14:foregroundMark x1="79412" y1="56393" x2="76630" y2="52968"/>
                        <a14:foregroundMark x1="83704" y1="41324" x2="94515" y2="45662"/>
                        <a14:foregroundMark x1="94515" y1="45662" x2="94754" y2="45205"/>
                        <a14:foregroundMark x1="95151" y1="26712" x2="92766" y2="60046"/>
                        <a14:foregroundMark x1="92766" y1="60046" x2="92925" y2="63699"/>
                        <a14:foregroundMark x1="94038" y1="35388" x2="90541" y2="54110"/>
                        <a14:foregroundMark x1="90541" y1="54110" x2="89746" y2="77626"/>
                        <a14:foregroundMark x1="89746" y1="77626" x2="89952" y2="80743"/>
                        <a14:foregroundMark x1="90541" y1="57306" x2="85771" y2="65068"/>
                        <a14:foregroundMark x1="85771" y1="65068" x2="73927" y2="69863"/>
                        <a14:foregroundMark x1="73927" y1="69863" x2="73132" y2="69178"/>
                        <a14:foregroundMark x1="71065" y1="51370" x2="61447" y2="57991"/>
                        <a14:foregroundMark x1="61447" y1="57991" x2="60572" y2="59817"/>
                        <a14:foregroundMark x1="70588" y1="33562" x2="72893" y2="47945"/>
                        <a14:foregroundMark x1="72893" y1="47945" x2="75835" y2="47945"/>
                        <a14:foregroundMark x1="74324" y1="26941" x2="64785" y2="56393"/>
                        <a14:foregroundMark x1="64785" y1="56393" x2="63831" y2="53881"/>
                        <a14:foregroundMark x1="69714" y1="45662" x2="66137" y2="55023"/>
                        <a14:foregroundMark x1="66137" y1="55023" x2="62321" y2="55479"/>
                        <a14:foregroundMark x1="78617" y1="76484" x2="98808" y2="77626"/>
                        <a14:foregroundMark x1="80060" y1="79957" x2="75835" y2="79224"/>
                        <a14:foregroundMark x1="81381" y1="80187" x2="81003" y2="80121"/>
                        <a14:foregroundMark x1="87679" y1="81279" x2="82518" y2="80384"/>
                        <a14:backgroundMark x1="54054" y1="82877" x2="60811" y2="82420"/>
                        <a14:backgroundMark x1="60413" y1="82648" x2="52464" y2="87443"/>
                        <a14:backgroundMark x1="52544" y1="87443" x2="57393" y2="87443"/>
                        <a14:backgroundMark x1="57393" y1="87443" x2="60334" y2="87215"/>
                        <a14:backgroundMark x1="58267" y1="83333" x2="51510" y2="84018"/>
                        <a14:backgroundMark x1="51908" y1="82877" x2="55962" y2="82420"/>
                        <a14:backgroundMark x1="55962" y1="82420" x2="57631" y2="82648"/>
                        <a14:backgroundMark x1="58744" y1="84475" x2="52385" y2="88356"/>
                        <a14:backgroundMark x1="51272" y1="88356" x2="60413" y2="89954"/>
                        <a14:backgroundMark x1="60254" y1="83105" x2="52464" y2="83562"/>
                        <a14:backgroundMark x1="51669" y1="81279" x2="60095" y2="80365"/>
                        <a14:backgroundMark x1="79968" y1="85388" x2="90461" y2="86986"/>
                        <a14:backgroundMark x1="90461" y1="86986" x2="94595" y2="86301"/>
                        <a14:backgroundMark x1="94595" y1="86301" x2="94754" y2="86301"/>
                        <a14:backgroundMark x1="94913" y1="86530" x2="81240" y2="90868"/>
                        <a14:backgroundMark x1="81240" y1="90868" x2="79014" y2="90639"/>
                        <a14:backgroundMark x1="79968" y1="84247" x2="84102" y2="84018"/>
                        <a14:backgroundMark x1="88263" y1="84018" x2="93879" y2="84018"/>
                        <a14:backgroundMark x1="84102" y1="84018" x2="85094" y2="84018"/>
                        <a14:backgroundMark x1="89984" y1="89041" x2="95390" y2="90183"/>
                        <a14:backgroundMark x1="81558" y1="81735" x2="80286" y2="84018"/>
                        <a14:backgroundMark x1="80922" y1="82420" x2="82194" y2="819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554" y="2549272"/>
            <a:ext cx="9600699" cy="33426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FC2D5E4-8F95-4CD7-ABB1-E1FE3480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EA94F9-6C89-4055-8562-DE75023D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3940-CD87-409C-8E98-CE006E80C79D}"/>
              </a:ext>
            </a:extLst>
          </p:cNvPr>
          <p:cNvSpPr txBox="1"/>
          <p:nvPr/>
        </p:nvSpPr>
        <p:spPr>
          <a:xfrm>
            <a:off x="8959516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69942-C5B1-4419-9C9D-47512F653360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786707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41AF8-B1AE-4CB5-A8DA-F3547D3D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10"/>
          <a:stretch/>
        </p:blipFill>
        <p:spPr>
          <a:xfrm>
            <a:off x="1024941" y="2440148"/>
            <a:ext cx="4503347" cy="33335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CFC8F3-FFDC-4536-9B78-31A5DAB4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3070EB-0D95-4053-8442-29E6D37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AE55-E300-459E-81B5-6D3A0AF3D73E}"/>
              </a:ext>
            </a:extLst>
          </p:cNvPr>
          <p:cNvSpPr txBox="1"/>
          <p:nvPr/>
        </p:nvSpPr>
        <p:spPr>
          <a:xfrm>
            <a:off x="8999621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3D80F-7764-4A8B-8162-1F3268D15089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0B71D-CAFC-4FD8-92B3-8599CA7F5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0" b="20792"/>
          <a:stretch/>
        </p:blipFill>
        <p:spPr>
          <a:xfrm>
            <a:off x="5528287" y="2440149"/>
            <a:ext cx="5396387" cy="264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CFE40-FCC0-49BC-B4D2-0DD3F397F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53"/>
          <a:stretch/>
        </p:blipFill>
        <p:spPr>
          <a:xfrm>
            <a:off x="1375165" y="2614863"/>
            <a:ext cx="4095194" cy="32688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93CFB0-E91D-492B-8A59-5AB5B63B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Convolution Operation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2175D4-9F35-4B6A-A149-20A59FA2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 slide the 3x3 filter over the input image, element-wise multiply, and add the 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690B2-AA06-4712-B57A-42B59EB90197}"/>
              </a:ext>
            </a:extLst>
          </p:cNvPr>
          <p:cNvSpPr txBox="1"/>
          <p:nvPr/>
        </p:nvSpPr>
        <p:spPr>
          <a:xfrm>
            <a:off x="8895347" y="521546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48956-2C2C-42B6-BED8-231D1A20D43F}"/>
              </a:ext>
            </a:extLst>
          </p:cNvPr>
          <p:cNvSpPr txBox="1"/>
          <p:nvPr/>
        </p:nvSpPr>
        <p:spPr>
          <a:xfrm>
            <a:off x="6273800" y="52154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AC36A-91C0-4399-97E3-E30C21304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9" r="307" b="22240"/>
          <a:stretch/>
        </p:blipFill>
        <p:spPr>
          <a:xfrm>
            <a:off x="5638800" y="2614863"/>
            <a:ext cx="5005137" cy="2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5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1F21-B22F-4B75-8D3E-D025F186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Producing Feature 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625BF-C322-4B3C-B31B-75DD7796B643}"/>
              </a:ext>
            </a:extLst>
          </p:cNvPr>
          <p:cNvSpPr txBox="1"/>
          <p:nvPr/>
        </p:nvSpPr>
        <p:spPr>
          <a:xfrm>
            <a:off x="558800" y="498264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220A6-9AB9-4D59-AA56-AC7ED9FBAE64}"/>
              </a:ext>
            </a:extLst>
          </p:cNvPr>
          <p:cNvSpPr txBox="1"/>
          <p:nvPr/>
        </p:nvSpPr>
        <p:spPr>
          <a:xfrm>
            <a:off x="6891866" y="501641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1093B-1AD1-4885-894B-6AAEF9E56BE7}"/>
              </a:ext>
            </a:extLst>
          </p:cNvPr>
          <p:cNvSpPr txBox="1"/>
          <p:nvPr/>
        </p:nvSpPr>
        <p:spPr>
          <a:xfrm>
            <a:off x="3725333" y="501641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7FBC7-42EA-4557-803D-B054EB1F5B9E}"/>
              </a:ext>
            </a:extLst>
          </p:cNvPr>
          <p:cNvSpPr txBox="1"/>
          <p:nvPr/>
        </p:nvSpPr>
        <p:spPr>
          <a:xfrm>
            <a:off x="9880600" y="49826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“Strong” Edge Detect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250AF-86D0-495E-A3E4-06897D47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315"/>
            <a:ext cx="12192000" cy="29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E8289-D062-4882-A0E5-D68DF3B5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621"/>
            <a:ext cx="12192000" cy="5465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32DC4-4B04-4622-BD63-C3E50D6B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Impact: Medicine, Biology, Healthcare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39105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A70E-29F6-4045-977E-F38BFEB8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Extraction with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7C81-D163-4150-8A96-F11810AA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2667"/>
            <a:ext cx="10515600" cy="1774296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dirty="0"/>
              <a:t>Apply a set of weights – a filter – to extract </a:t>
            </a:r>
            <a:r>
              <a:rPr lang="en-US" b="1" dirty="0"/>
              <a:t>local features</a:t>
            </a:r>
          </a:p>
          <a:p>
            <a:pPr marL="514350" indent="-514350" algn="ctr">
              <a:buAutoNum type="arabicParenR"/>
            </a:pPr>
            <a:r>
              <a:rPr lang="en-US" dirty="0"/>
              <a:t>Use</a:t>
            </a:r>
            <a:r>
              <a:rPr lang="en-US" b="1" dirty="0"/>
              <a:t> multiple </a:t>
            </a:r>
            <a:r>
              <a:rPr lang="en-US" dirty="0"/>
              <a:t>filters to extract different features</a:t>
            </a:r>
          </a:p>
          <a:p>
            <a:pPr marL="514350" indent="-514350" algn="ctr">
              <a:buAutoNum type="arabicParenR"/>
            </a:pPr>
            <a:r>
              <a:rPr lang="en-US" dirty="0"/>
              <a:t> </a:t>
            </a:r>
            <a:r>
              <a:rPr lang="en-US" b="1" dirty="0"/>
              <a:t>Spatially share </a:t>
            </a:r>
            <a:r>
              <a:rPr lang="en-US" dirty="0"/>
              <a:t>parameters of each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DCE3D-A748-492B-8373-8E26276B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037" y="1474530"/>
            <a:ext cx="5305926" cy="29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45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672-45D6-4677-ACE8-4E0A16FD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365567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34E0-57DB-4955-8789-30D5A98B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317A-696E-4619-BC8E-56172CCE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9034"/>
            <a:ext cx="10515600" cy="232463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b="1" dirty="0"/>
              <a:t>Convolution: </a:t>
            </a:r>
            <a:r>
              <a:rPr lang="en-US" sz="2400" dirty="0"/>
              <a:t>Apply filters to generate feature maps.</a:t>
            </a:r>
          </a:p>
          <a:p>
            <a:pPr marL="514350" indent="-514350">
              <a:buAutoNum type="arabicPeriod"/>
            </a:pPr>
            <a:r>
              <a:rPr lang="en-US" sz="2400" b="1" dirty="0"/>
              <a:t>Non-linearity:</a:t>
            </a:r>
            <a:r>
              <a:rPr lang="en-US" sz="2400" dirty="0"/>
              <a:t> Often </a:t>
            </a:r>
            <a:r>
              <a:rPr lang="en-US" sz="2400" dirty="0" err="1"/>
              <a:t>ReLU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b="1" dirty="0"/>
              <a:t>Pooling: </a:t>
            </a:r>
            <a:r>
              <a:rPr lang="en-US" sz="2400" dirty="0" err="1"/>
              <a:t>Downsampling</a:t>
            </a:r>
            <a:r>
              <a:rPr lang="en-US" sz="2400" dirty="0"/>
              <a:t> operation on each feature map.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21482-23AF-4DDE-B91B-30C3C45025EA}"/>
              </a:ext>
            </a:extLst>
          </p:cNvPr>
          <p:cNvSpPr txBox="1"/>
          <p:nvPr/>
        </p:nvSpPr>
        <p:spPr>
          <a:xfrm>
            <a:off x="3602565" y="5757333"/>
            <a:ext cx="498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 model with image data.</a:t>
            </a:r>
          </a:p>
          <a:p>
            <a:pPr algn="ctr"/>
            <a:r>
              <a:rPr lang="en-US" b="1" dirty="0"/>
              <a:t>Learn weights of filters in convolutional layers.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9BF5A-0027-43FE-8D35-253B2411CA9A}"/>
              </a:ext>
            </a:extLst>
          </p:cNvPr>
          <p:cNvSpPr/>
          <p:nvPr/>
        </p:nvSpPr>
        <p:spPr>
          <a:xfrm>
            <a:off x="8652933" y="4207933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Conv2D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FF955-3D23-4499-9618-502FD275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63" y="4291314"/>
            <a:ext cx="396274" cy="3581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A7A045-E0E1-4962-BBF9-E6A869C834E8}"/>
              </a:ext>
            </a:extLst>
          </p:cNvPr>
          <p:cNvSpPr/>
          <p:nvPr/>
        </p:nvSpPr>
        <p:spPr>
          <a:xfrm>
            <a:off x="8652933" y="4908285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activations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C40AAD-CABC-462B-A990-4BBE0B92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63" y="4991666"/>
            <a:ext cx="396274" cy="3581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2DE007-7C69-4EF0-990C-A04F2C9065FD}"/>
              </a:ext>
            </a:extLst>
          </p:cNvPr>
          <p:cNvSpPr/>
          <p:nvPr/>
        </p:nvSpPr>
        <p:spPr>
          <a:xfrm>
            <a:off x="8652933" y="5612823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MaxPool2D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D61CE4-810B-4468-BA36-62859231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63" y="5696204"/>
            <a:ext cx="396274" cy="3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E041B-04FD-4CC3-A4D4-30A22A83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30" y="1413984"/>
            <a:ext cx="7039940" cy="23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7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3FB7-AC44-4A52-A5D4-EEFE5A48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Layers: Local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F519B-83DF-4350-9B73-CC82B90B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33" y="2351088"/>
            <a:ext cx="4546599" cy="304217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 a neuron in hidden layer</a:t>
            </a:r>
          </a:p>
          <a:p>
            <a:pPr>
              <a:buFontTx/>
              <a:buChar char="-"/>
            </a:pPr>
            <a:r>
              <a:rPr lang="en-US" dirty="0"/>
              <a:t>Take inputs from patch</a:t>
            </a:r>
          </a:p>
          <a:p>
            <a:pPr>
              <a:buFontTx/>
              <a:buChar char="-"/>
            </a:pPr>
            <a:r>
              <a:rPr lang="en-US" dirty="0"/>
              <a:t>Compute weighted sum</a:t>
            </a:r>
          </a:p>
          <a:p>
            <a:pPr>
              <a:buFontTx/>
              <a:buChar char="-"/>
            </a:pPr>
            <a:r>
              <a:rPr lang="en-US" dirty="0"/>
              <a:t>Apply bias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CEEE60-85BC-4D8D-9E03-EE42872F3606}"/>
              </a:ext>
            </a:extLst>
          </p:cNvPr>
          <p:cNvSpPr/>
          <p:nvPr/>
        </p:nvSpPr>
        <p:spPr>
          <a:xfrm>
            <a:off x="7577666" y="1591733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Conv2D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B715C-91FB-4F13-97A4-B79483957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96" y="1675114"/>
            <a:ext cx="396274" cy="3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7B1C3-4E04-4A88-A809-E576F6D6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8" y="1690688"/>
            <a:ext cx="5802458" cy="32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60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876BCC-596F-4ADD-B5CD-AA0D2F0D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Convolutional Layers: Local Connectivity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F4289D-DE2E-4ECA-A724-B8F0C3917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33" y="2351088"/>
            <a:ext cx="4546599" cy="304217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 a neuron in hidden layer</a:t>
            </a:r>
          </a:p>
          <a:p>
            <a:pPr>
              <a:buFontTx/>
              <a:buChar char="-"/>
            </a:pPr>
            <a:r>
              <a:rPr lang="en-US" dirty="0"/>
              <a:t>Take inputs from patch</a:t>
            </a:r>
          </a:p>
          <a:p>
            <a:pPr>
              <a:buFontTx/>
              <a:buChar char="-"/>
            </a:pPr>
            <a:r>
              <a:rPr lang="en-US" dirty="0"/>
              <a:t>Compute weighted sum</a:t>
            </a:r>
          </a:p>
          <a:p>
            <a:pPr>
              <a:buFontTx/>
              <a:buChar char="-"/>
            </a:pPr>
            <a:r>
              <a:rPr lang="en-US" dirty="0"/>
              <a:t>Apply bias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FC3781-93B6-4C98-88B3-33408E03AD4C}"/>
              </a:ext>
            </a:extLst>
          </p:cNvPr>
          <p:cNvSpPr/>
          <p:nvPr/>
        </p:nvSpPr>
        <p:spPr>
          <a:xfrm>
            <a:off x="7577666" y="1591733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Conv2D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76B70-3514-4F95-A52A-3121FDAB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96" y="1675114"/>
            <a:ext cx="396274" cy="358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3CDEC-A42B-497D-AE0E-DB24F6EF751F}"/>
              </a:ext>
            </a:extLst>
          </p:cNvPr>
          <p:cNvSpPr txBox="1"/>
          <p:nvPr/>
        </p:nvSpPr>
        <p:spPr>
          <a:xfrm>
            <a:off x="6851650" y="5119856"/>
            <a:ext cx="4519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sz="2000" dirty="0"/>
              <a:t>Applying a window of weights</a:t>
            </a:r>
          </a:p>
          <a:p>
            <a:pPr marL="342900" indent="-342900" algn="ctr">
              <a:buAutoNum type="arabicParenR"/>
            </a:pPr>
            <a:r>
              <a:rPr lang="en-US" sz="2000" dirty="0"/>
              <a:t>Computing linear combinations</a:t>
            </a:r>
          </a:p>
          <a:p>
            <a:pPr marL="342900" indent="-342900" algn="ctr">
              <a:buAutoNum type="arabicParenR"/>
            </a:pPr>
            <a:r>
              <a:rPr lang="en-US" sz="2000" dirty="0"/>
              <a:t>Activating with non-linear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E6C788-6739-4A2D-B0CB-A75FDF5C6A21}"/>
                  </a:ext>
                </a:extLst>
              </p:cNvPr>
              <p:cNvSpPr txBox="1"/>
              <p:nvPr/>
            </p:nvSpPr>
            <p:spPr>
              <a:xfrm>
                <a:off x="1151467" y="5661248"/>
                <a:ext cx="1769533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4x4 filter: matrix 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E6C788-6739-4A2D-B0CB-A75FDF5C6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67" y="5661248"/>
                <a:ext cx="1769533" cy="668645"/>
              </a:xfrm>
              <a:prstGeom prst="rect">
                <a:avLst/>
              </a:prstGeom>
              <a:blipFill>
                <a:blip r:embed="rId4"/>
                <a:stretch>
                  <a:fillRect l="-2069" t="-5505" r="-3793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E8AA65-BFC3-4DB9-BC20-AD89942D45D0}"/>
              </a:ext>
            </a:extLst>
          </p:cNvPr>
          <p:cNvSpPr txBox="1"/>
          <p:nvPr/>
        </p:nvSpPr>
        <p:spPr>
          <a:xfrm>
            <a:off x="4031190" y="6120729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neuron (</a:t>
            </a:r>
            <a:r>
              <a:rPr lang="en-US" dirty="0" err="1"/>
              <a:t>p,q</a:t>
            </a:r>
            <a:r>
              <a:rPr lang="en-US" dirty="0"/>
              <a:t>) in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5FA57-82C1-4214-BDF1-A51B5D2F0A54}"/>
                  </a:ext>
                </a:extLst>
              </p:cNvPr>
              <p:cNvSpPr txBox="1"/>
              <p:nvPr/>
            </p:nvSpPr>
            <p:spPr>
              <a:xfrm>
                <a:off x="3955627" y="5223933"/>
                <a:ext cx="2691763" cy="808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5FA57-82C1-4214-BDF1-A51B5D2F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27" y="5223933"/>
                <a:ext cx="2691763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8113AA2-8FBF-4EFD-A593-4DF8ED056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8" y="1690688"/>
            <a:ext cx="5802458" cy="32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8C818-F35F-4024-B1E0-BF2AFD96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4" b="96595" l="3182" r="97727">
                        <a14:foregroundMark x1="16705" y1="21505" x2="9773" y2="32975"/>
                        <a14:foregroundMark x1="9773" y1="32975" x2="6818" y2="55376"/>
                        <a14:foregroundMark x1="14318" y1="17742" x2="6705" y2="74731"/>
                        <a14:foregroundMark x1="6705" y1="74731" x2="8295" y2="71326"/>
                        <a14:foregroundMark x1="12386" y1="7527" x2="4773" y2="81720"/>
                        <a14:foregroundMark x1="6932" y1="25090" x2="3295" y2="89785"/>
                        <a14:foregroundMark x1="3295" y1="89785" x2="4091" y2="94086"/>
                        <a14:foregroundMark x1="6364" y1="25090" x2="10114" y2="78136"/>
                        <a14:foregroundMark x1="10114" y1="78136" x2="17841" y2="91219"/>
                        <a14:foregroundMark x1="17841" y1="91219" x2="20795" y2="92473"/>
                        <a14:foregroundMark x1="12578" y1="90420" x2="19205" y2="96595"/>
                        <a14:foregroundMark x1="9205" y1="87276" x2="11241" y2="89173"/>
                        <a14:foregroundMark x1="19205" y1="96595" x2="36591" y2="98387"/>
                        <a14:foregroundMark x1="36591" y1="98387" x2="68523" y2="96595"/>
                        <a14:foregroundMark x1="68523" y1="96595" x2="69659" y2="95161"/>
                        <a14:foregroundMark x1="25795" y1="61649" x2="47614" y2="85125"/>
                        <a14:foregroundMark x1="47614" y1="85125" x2="57159" y2="87814"/>
                        <a14:foregroundMark x1="57159" y1="87814" x2="61023" y2="86738"/>
                        <a14:foregroundMark x1="24177" y1="88254" x2="19205" y2="94265"/>
                        <a14:foregroundMark x1="53295" y1="53047" x2="30059" y2="81141"/>
                        <a14:foregroundMark x1="19205" y1="94265" x2="19545" y2="92294"/>
                        <a14:foregroundMark x1="26136" y1="62545" x2="31364" y2="75806"/>
                        <a14:foregroundMark x1="31364" y1="75806" x2="45227" y2="93190"/>
                        <a14:foregroundMark x1="45227" y1="93190" x2="57500" y2="96416"/>
                        <a14:foregroundMark x1="57500" y1="96416" x2="64886" y2="91398"/>
                        <a14:foregroundMark x1="64886" y1="91398" x2="66364" y2="87814"/>
                        <a14:foregroundMark x1="52386" y1="7348" x2="26932" y2="22581"/>
                        <a14:foregroundMark x1="26932" y1="22581" x2="19886" y2="24014"/>
                        <a14:foregroundMark x1="42159" y1="18459" x2="33765" y2="26699"/>
                        <a14:foregroundMark x1="29036" y1="36019" x2="22159" y2="58961"/>
                        <a14:foregroundMark x1="34091" y1="40681" x2="27500" y2="70430"/>
                        <a14:foregroundMark x1="58750" y1="41219" x2="80114" y2="52509"/>
                        <a14:foregroundMark x1="80114" y1="52509" x2="81591" y2="49283"/>
                        <a14:foregroundMark x1="87500" y1="17204" x2="81023" y2="17204"/>
                        <a14:foregroundMark x1="86818" y1="8781" x2="72841" y2="15054"/>
                        <a14:foregroundMark x1="58565" y1="7788" x2="47841" y2="6272"/>
                        <a14:foregroundMark x1="74067" y1="8425" x2="87841" y2="9677"/>
                        <a14:foregroundMark x1="48409" y1="6093" x2="58843" y2="7041"/>
                        <a14:foregroundMark x1="58136" y1="8781" x2="37045" y2="8781"/>
                        <a14:foregroundMark x1="82386" y1="8781" x2="73914" y2="8781"/>
                        <a14:foregroundMark x1="28409" y1="8781" x2="9432" y2="16129"/>
                        <a14:foregroundMark x1="6591" y1="16308" x2="27273" y2="18996"/>
                        <a14:foregroundMark x1="27273" y1="18996" x2="48750" y2="17025"/>
                        <a14:foregroundMark x1="38977" y1="9319" x2="22727" y2="14695"/>
                        <a14:foregroundMark x1="74314" y1="10740" x2="92500" y2="12186"/>
                        <a14:foregroundMark x1="36136" y1="7706" x2="57856" y2="9433"/>
                        <a14:foregroundMark x1="92500" y1="12186" x2="94659" y2="13082"/>
                        <a14:foregroundMark x1="92693" y1="52229" x2="92614" y2="54839"/>
                        <a14:foregroundMark x1="93750" y1="17204" x2="92986" y2="42491"/>
                        <a14:foregroundMark x1="92614" y1="54839" x2="97727" y2="78136"/>
                        <a14:foregroundMark x1="90799" y1="52807" x2="88750" y2="74552"/>
                        <a14:foregroundMark x1="92955" y1="29928" x2="91757" y2="42635"/>
                        <a14:foregroundMark x1="88750" y1="74552" x2="89318" y2="74731"/>
                        <a14:foregroundMark x1="81932" y1="74910" x2="84758" y2="81693"/>
                        <a14:foregroundMark x1="6932" y1="92115" x2="8650" y2="92054"/>
                        <a14:foregroundMark x1="36818" y1="27061" x2="34886" y2="36738"/>
                        <a14:foregroundMark x1="85227" y1="41577" x2="85341" y2="54839"/>
                        <a14:foregroundMark x1="85341" y1="54839" x2="85682" y2="55556"/>
                        <a14:foregroundMark x1="83068" y1="77957" x2="67386" y2="96416"/>
                        <a14:foregroundMark x1="57386" y1="14158" x2="65909" y2="16129"/>
                        <a14:foregroundMark x1="65909" y1="16129" x2="74773" y2="15950"/>
                        <a14:foregroundMark x1="74773" y1="15950" x2="76477" y2="14875"/>
                        <a14:foregroundMark x1="75341" y1="12903" x2="57159" y2="14695"/>
                        <a14:backgroundMark x1="82159" y1="88710" x2="88864" y2="88351"/>
                        <a14:backgroundMark x1="89205" y1="86559" x2="80341" y2="85842"/>
                        <a14:backgroundMark x1="79886" y1="87097" x2="90909" y2="87455"/>
                        <a14:backgroundMark x1="89205" y1="82975" x2="83636" y2="84946"/>
                        <a14:backgroundMark x1="82386" y1="84946" x2="91477" y2="87455"/>
                        <a14:backgroundMark x1="91477" y1="87455" x2="92841" y2="87276"/>
                        <a14:backgroundMark x1="87209" y1="47299" x2="95341" y2="47133"/>
                        <a14:backgroundMark x1="95341" y1="47133" x2="99318" y2="48387"/>
                        <a14:backgroundMark x1="98409" y1="47670" x2="87841" y2="50896"/>
                        <a14:backgroundMark x1="87841" y1="45520" x2="94432" y2="49283"/>
                        <a14:backgroundMark x1="93864" y1="45520" x2="89432" y2="47849"/>
                        <a14:backgroundMark x1="89773" y1="46237" x2="97159" y2="48387"/>
                        <a14:backgroundMark x1="97386" y1="44803" x2="93182" y2="49462"/>
                        <a14:backgroundMark x1="92045" y1="44982" x2="97841" y2="49104"/>
                        <a14:backgroundMark x1="97500" y1="44624" x2="91364" y2="45341"/>
                        <a14:backgroundMark x1="87191" y1="45194" x2="94091" y2="48208"/>
                        <a14:backgroundMark x1="89091" y1="48566" x2="99545" y2="50358"/>
                        <a14:backgroundMark x1="73523" y1="8781" x2="59545" y2="8781"/>
                        <a14:backgroundMark x1="58523" y1="7885" x2="73295" y2="10215"/>
                        <a14:backgroundMark x1="34516" y1="28445" x2="27841" y2="29928"/>
                        <a14:backgroundMark x1="26818" y1="26344" x2="32045" y2="33871"/>
                        <a14:backgroundMark x1="32045" y1="28136" x2="28636" y2="32258"/>
                        <a14:backgroundMark x1="28636" y1="25986" x2="30000" y2="32079"/>
                        <a14:backgroundMark x1="29432" y1="26882" x2="27841" y2="35484"/>
                        <a14:backgroundMark x1="28977" y1="24910" x2="27614" y2="30108"/>
                        <a14:backgroundMark x1="27841" y1="24373" x2="33295" y2="27599"/>
                        <a14:backgroundMark x1="21705" y1="82975" x2="29091" y2="83692"/>
                        <a14:backgroundMark x1="24545" y1="79749" x2="18750" y2="84588"/>
                        <a14:backgroundMark x1="20114" y1="80287" x2="26364" y2="83692"/>
                        <a14:backgroundMark x1="25909" y1="79749" x2="20114" y2="86559"/>
                        <a14:backgroundMark x1="19318" y1="86022" x2="28182" y2="85484"/>
                        <a14:backgroundMark x1="28182" y1="85484" x2="28182" y2="85305"/>
                        <a14:backgroundMark x1="11080" y1="94362" x2="9432" y2="95878"/>
                        <a14:backgroundMark x1="9432" y1="92294" x2="12159" y2="96416"/>
                        <a14:backgroundMark x1="10198" y1="94546" x2="8864" y2="96416"/>
                        <a14:backgroundMark x1="8409" y1="93548" x2="12727" y2="94982"/>
                        <a14:backgroundMark x1="7901" y1="94626" x2="6932" y2="95161"/>
                        <a14:backgroundMark x1="6932" y1="95161" x2="14205" y2="97133"/>
                        <a14:backgroundMark x1="8864" y1="93369" x2="11818" y2="93907"/>
                        <a14:backgroundMark x1="8409" y1="92652" x2="11364" y2="92652"/>
                        <a14:backgroundMark x1="9205" y1="91577" x2="11932" y2="919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5" y="1461902"/>
            <a:ext cx="6027824" cy="3822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2E422-ABB3-4F27-8FC9-BE2940A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Spatial Arrangement of Output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DCE69-71DF-42ED-BCAC-03D37DE42C6B}"/>
              </a:ext>
            </a:extLst>
          </p:cNvPr>
          <p:cNvSpPr txBox="1"/>
          <p:nvPr/>
        </p:nvSpPr>
        <p:spPr>
          <a:xfrm>
            <a:off x="6959600" y="1921933"/>
            <a:ext cx="41148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Layer Dimensions: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x </a:t>
            </a:r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/>
              <a:t> x </a:t>
            </a:r>
            <a:r>
              <a:rPr lang="en-US" sz="2400" dirty="0">
                <a:solidFill>
                  <a:srgbClr val="00B050"/>
                </a:solidFill>
              </a:rPr>
              <a:t>d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Where h and w are spatial dimensions d(depth) = number of filters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/>
              <a:t>Stride:</a:t>
            </a:r>
          </a:p>
          <a:p>
            <a:pPr algn="ctr"/>
            <a:r>
              <a:rPr lang="en-US" dirty="0"/>
              <a:t>Filter step size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/>
              <a:t>Receptive Field:</a:t>
            </a:r>
          </a:p>
          <a:p>
            <a:pPr algn="ctr"/>
            <a:r>
              <a:rPr lang="en-US" dirty="0"/>
              <a:t>Locations in input image that a node is path connected to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2ED52D-F67E-40DA-9D7D-4448356F44DC}"/>
              </a:ext>
            </a:extLst>
          </p:cNvPr>
          <p:cNvSpPr/>
          <p:nvPr/>
        </p:nvSpPr>
        <p:spPr>
          <a:xfrm>
            <a:off x="2713565" y="6033555"/>
            <a:ext cx="6764869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Conv2D( filters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/>
              <a:t>d, </a:t>
            </a:r>
            <a:r>
              <a:rPr lang="en-US" dirty="0" err="1"/>
              <a:t>kernelsize</a:t>
            </a:r>
            <a:r>
              <a:rPr lang="en-US" dirty="0"/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h,w</a:t>
            </a:r>
            <a:r>
              <a:rPr lang="en-US" dirty="0"/>
              <a:t>), strides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/>
              <a:t> s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9BFA6-3224-48AA-AD94-4DAA49ECB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96" y="6116936"/>
            <a:ext cx="396274" cy="35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74C3B-C6B0-4404-91B4-C545024A0A0A}"/>
              </a:ext>
            </a:extLst>
          </p:cNvPr>
          <p:cNvSpPr txBox="1"/>
          <p:nvPr/>
        </p:nvSpPr>
        <p:spPr>
          <a:xfrm>
            <a:off x="677333" y="4893733"/>
            <a:ext cx="27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62309-6F7D-4809-B207-DB49BCF4F6AA}"/>
              </a:ext>
            </a:extLst>
          </p:cNvPr>
          <p:cNvSpPr txBox="1"/>
          <p:nvPr/>
        </p:nvSpPr>
        <p:spPr>
          <a:xfrm>
            <a:off x="1286933" y="452440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9BAD1-EDA4-41D6-86D6-AF1FD538ACC6}"/>
              </a:ext>
            </a:extLst>
          </p:cNvPr>
          <p:cNvSpPr txBox="1"/>
          <p:nvPr/>
        </p:nvSpPr>
        <p:spPr>
          <a:xfrm>
            <a:off x="1752600" y="2365652"/>
            <a:ext cx="46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E50BB-C47E-44C5-9522-3D4C6A6C3AAF}"/>
              </a:ext>
            </a:extLst>
          </p:cNvPr>
          <p:cNvSpPr txBox="1"/>
          <p:nvPr/>
        </p:nvSpPr>
        <p:spPr>
          <a:xfrm>
            <a:off x="5232401" y="2961241"/>
            <a:ext cx="10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83D69-61FD-4FE3-8BB4-F7189D86F805}"/>
              </a:ext>
            </a:extLst>
          </p:cNvPr>
          <p:cNvSpPr txBox="1"/>
          <p:nvPr/>
        </p:nvSpPr>
        <p:spPr>
          <a:xfrm>
            <a:off x="4868333" y="4461933"/>
            <a:ext cx="122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AEC20-6F8E-41B1-9222-6BBA8FDAAC4A}"/>
              </a:ext>
            </a:extLst>
          </p:cNvPr>
          <p:cNvSpPr txBox="1"/>
          <p:nvPr/>
        </p:nvSpPr>
        <p:spPr>
          <a:xfrm>
            <a:off x="3420533" y="1600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197576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4AB2B-6236-4D4F-B40E-EE17F243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41" y="3709585"/>
            <a:ext cx="7560733" cy="2927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500E-A5F0-4439-AA9A-1D9B1211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Introducing Non-Linearity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C1C7-9CCE-43EF-A75F-3981073D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0733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Apply after every convolution operation (i.e. after convolutional layers)</a:t>
            </a:r>
          </a:p>
          <a:p>
            <a:pPr>
              <a:buFontTx/>
              <a:buChar char="-"/>
            </a:pPr>
            <a:r>
              <a:rPr lang="en-US" dirty="0" err="1"/>
              <a:t>ReLU</a:t>
            </a:r>
            <a:r>
              <a:rPr lang="en-US" dirty="0"/>
              <a:t>: pixel-by-pixel operation that replaces all negative values by zero. Non-Linear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BE4EC-2D15-446A-96B4-C3167DDB7858}"/>
              </a:ext>
            </a:extLst>
          </p:cNvPr>
          <p:cNvSpPr txBox="1"/>
          <p:nvPr/>
        </p:nvSpPr>
        <p:spPr>
          <a:xfrm>
            <a:off x="8737601" y="1606113"/>
            <a:ext cx="280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CF449C-518E-493B-B643-45E9501E3849}"/>
              </a:ext>
            </a:extLst>
          </p:cNvPr>
          <p:cNvSpPr/>
          <p:nvPr/>
        </p:nvSpPr>
        <p:spPr>
          <a:xfrm>
            <a:off x="8551333" y="5282407"/>
            <a:ext cx="3302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6E1A5-16EB-41AE-9611-83385811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63" y="5365788"/>
            <a:ext cx="396274" cy="3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4CC41-5CB6-4DFC-A54D-C9B07AE0B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4"/>
          <a:stretch/>
        </p:blipFill>
        <p:spPr>
          <a:xfrm>
            <a:off x="8551332" y="2574219"/>
            <a:ext cx="3194727" cy="20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48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515C-6E4D-42A8-80CE-21369A48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5E7-B741-4A0D-90D4-5941C29F2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29312"/>
            <a:ext cx="10515600" cy="56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 else can we </a:t>
            </a:r>
            <a:r>
              <a:rPr lang="en-US" dirty="0" err="1"/>
              <a:t>downsample</a:t>
            </a:r>
            <a:r>
              <a:rPr lang="en-US" dirty="0"/>
              <a:t> and preserve spatial invariance?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0014A-B5DA-4AA1-B052-619F903C22AD}"/>
              </a:ext>
            </a:extLst>
          </p:cNvPr>
          <p:cNvSpPr txBox="1"/>
          <p:nvPr/>
        </p:nvSpPr>
        <p:spPr>
          <a:xfrm>
            <a:off x="5308600" y="2216833"/>
            <a:ext cx="262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 with 2x2 filters and stride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103E-1825-4152-923B-19F725908647}"/>
              </a:ext>
            </a:extLst>
          </p:cNvPr>
          <p:cNvSpPr txBox="1"/>
          <p:nvPr/>
        </p:nvSpPr>
        <p:spPr>
          <a:xfrm>
            <a:off x="8771465" y="412326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Reduced dimensionality</a:t>
            </a:r>
          </a:p>
          <a:p>
            <a:pPr marL="342900" indent="-342900">
              <a:buAutoNum type="arabicParenR"/>
            </a:pPr>
            <a:r>
              <a:rPr lang="en-US" dirty="0"/>
              <a:t>Spatial invariance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6653-A083-46AD-BD65-D64B778D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61"/>
          <a:stretch/>
        </p:blipFill>
        <p:spPr>
          <a:xfrm>
            <a:off x="392077" y="1512000"/>
            <a:ext cx="3754807" cy="38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D586-AC00-4609-AE0C-43D45082E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9" t="38677" r="30592" b="19903"/>
          <a:stretch/>
        </p:blipFill>
        <p:spPr>
          <a:xfrm>
            <a:off x="4707404" y="3088374"/>
            <a:ext cx="3489158" cy="2069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CA9A0-A321-4801-9B92-7B0D6C6C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57" t="18619" r="6875" b="39961"/>
          <a:stretch/>
        </p:blipFill>
        <p:spPr>
          <a:xfrm>
            <a:off x="9197857" y="1828272"/>
            <a:ext cx="1995522" cy="20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5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82D3-F67C-46F8-A4DE-6DCF3134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Representation Learning in Deep CNNs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E39F2-CCC8-4E10-A7EE-67C193F5FFB9}"/>
              </a:ext>
            </a:extLst>
          </p:cNvPr>
          <p:cNvSpPr txBox="1"/>
          <p:nvPr/>
        </p:nvSpPr>
        <p:spPr>
          <a:xfrm>
            <a:off x="1081563" y="196892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level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BFFE3-789A-4581-9259-4B6272C030A8}"/>
              </a:ext>
            </a:extLst>
          </p:cNvPr>
          <p:cNvSpPr txBox="1"/>
          <p:nvPr/>
        </p:nvSpPr>
        <p:spPr>
          <a:xfrm>
            <a:off x="5115560" y="196892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level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6E5BA-1FE4-4334-A59B-5B7727BBC155}"/>
              </a:ext>
            </a:extLst>
          </p:cNvPr>
          <p:cNvSpPr txBox="1"/>
          <p:nvPr/>
        </p:nvSpPr>
        <p:spPr>
          <a:xfrm>
            <a:off x="9239673" y="196892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level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07BE7-831A-412D-877E-C3B8D67C075C}"/>
              </a:ext>
            </a:extLst>
          </p:cNvPr>
          <p:cNvSpPr txBox="1"/>
          <p:nvPr/>
        </p:nvSpPr>
        <p:spPr>
          <a:xfrm>
            <a:off x="1081563" y="4898021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dark spots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93FD1-9282-462E-B2B6-8A013E94EE78}"/>
              </a:ext>
            </a:extLst>
          </p:cNvPr>
          <p:cNvSpPr txBox="1"/>
          <p:nvPr/>
        </p:nvSpPr>
        <p:spPr>
          <a:xfrm>
            <a:off x="5208694" y="4898021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Eyes, ears, nose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E08ADA-0EE4-4BA6-96A5-C259EAF4EF97}"/>
              </a:ext>
            </a:extLst>
          </p:cNvPr>
          <p:cNvSpPr txBox="1"/>
          <p:nvPr/>
        </p:nvSpPr>
        <p:spPr>
          <a:xfrm>
            <a:off x="9392920" y="4903200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Facial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0F0A0-D2D5-49DA-8F5C-1080F19E62B2}"/>
              </a:ext>
            </a:extLst>
          </p:cNvPr>
          <p:cNvSpPr txBox="1"/>
          <p:nvPr/>
        </p:nvSpPr>
        <p:spPr>
          <a:xfrm>
            <a:off x="1342336" y="5432508"/>
            <a:ext cx="143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79049-2489-411F-AA5B-C584FBE702DE}"/>
              </a:ext>
            </a:extLst>
          </p:cNvPr>
          <p:cNvSpPr txBox="1"/>
          <p:nvPr/>
        </p:nvSpPr>
        <p:spPr>
          <a:xfrm>
            <a:off x="5320453" y="5432508"/>
            <a:ext cx="143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92E229-989F-485B-85D2-7E6A1A950EF4}"/>
              </a:ext>
            </a:extLst>
          </p:cNvPr>
          <p:cNvSpPr txBox="1"/>
          <p:nvPr/>
        </p:nvSpPr>
        <p:spPr>
          <a:xfrm>
            <a:off x="9500447" y="5432508"/>
            <a:ext cx="143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304B3-A638-4846-AE76-E791CEA4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0" y="2338258"/>
            <a:ext cx="11721620" cy="2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63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8DA1-7098-447C-95D7-B79D87C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Classification: Feature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46CF7-4885-4604-9EF5-F074E077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2" y="5291665"/>
            <a:ext cx="10888133" cy="141287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Learn features in input image through </a:t>
            </a:r>
            <a:r>
              <a:rPr lang="en-US" b="1" dirty="0"/>
              <a:t>convolution</a:t>
            </a:r>
          </a:p>
          <a:p>
            <a:pPr marL="514350" indent="-514350">
              <a:buAutoNum type="arabicPeriod"/>
            </a:pPr>
            <a:r>
              <a:rPr lang="en-US" dirty="0"/>
              <a:t>Introduce </a:t>
            </a:r>
            <a:r>
              <a:rPr lang="en-US" b="1" dirty="0"/>
              <a:t>non-linearity</a:t>
            </a:r>
            <a:r>
              <a:rPr lang="en-US" dirty="0"/>
              <a:t> through activation function (real-world data is non-linear</a:t>
            </a:r>
          </a:p>
          <a:p>
            <a:pPr marL="514350" indent="-514350">
              <a:buAutoNum type="arabicPeriod"/>
            </a:pPr>
            <a:r>
              <a:rPr lang="en-US" dirty="0"/>
              <a:t>Reduce dimensionality and preserve spatial invariance with </a:t>
            </a:r>
            <a:r>
              <a:rPr lang="en-US" b="1" dirty="0"/>
              <a:t>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614C-A146-40C6-B9D7-E3DFEB4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29" y="1690688"/>
            <a:ext cx="9729537" cy="32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AC23851-789E-4469-893A-CC951A93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181"/>
            <a:ext cx="12192000" cy="5337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F379A-F07D-4B4F-9124-66BA565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Impact: Self Driving Cars</a:t>
            </a:r>
          </a:p>
        </p:txBody>
      </p:sp>
    </p:spTree>
    <p:extLst>
      <p:ext uri="{BB962C8B-B14F-4D97-AF65-F5344CB8AC3E}">
        <p14:creationId xmlns:p14="http://schemas.microsoft.com/office/powerpoint/2010/main" val="40895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A0D8-E468-465F-96BD-BB66D0AC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CNNs for Classification: Class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27C-5609-4965-9CA7-BCADB31B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5466489"/>
            <a:ext cx="8911167" cy="13255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/>
              <a:t>CONV and POOL layers output high-level features of input</a:t>
            </a:r>
          </a:p>
          <a:p>
            <a:pPr>
              <a:buFontTx/>
              <a:buChar char="-"/>
            </a:pPr>
            <a:r>
              <a:rPr lang="en-US" sz="2000" dirty="0"/>
              <a:t>Fully connected layer uses these features for classifying input image</a:t>
            </a:r>
          </a:p>
          <a:p>
            <a:pPr>
              <a:buFontTx/>
              <a:buChar char="-"/>
            </a:pPr>
            <a:r>
              <a:rPr lang="en-US" sz="2000" dirty="0"/>
              <a:t>Express output as </a:t>
            </a:r>
            <a:r>
              <a:rPr lang="en-US" sz="2000" b="1" dirty="0"/>
              <a:t>probability </a:t>
            </a:r>
            <a:r>
              <a:rPr lang="en-US" sz="2000" dirty="0"/>
              <a:t>of image belonging to a particular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B81CA-274E-444F-8932-1A36C35602E0}"/>
                  </a:ext>
                </a:extLst>
              </p:cNvPr>
              <p:cNvSpPr txBox="1"/>
              <p:nvPr/>
            </p:nvSpPr>
            <p:spPr>
              <a:xfrm>
                <a:off x="9093200" y="5782733"/>
                <a:ext cx="2565400" cy="733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Softmax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B81CA-274E-444F-8932-1A36C356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00" y="5782733"/>
                <a:ext cx="2565400" cy="733021"/>
              </a:xfrm>
              <a:prstGeom prst="rect">
                <a:avLst/>
              </a:prstGeom>
              <a:blipFill>
                <a:blip r:embed="rId4"/>
                <a:stretch>
                  <a:fillRect l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4FD688-CEB7-4792-A598-979D8D907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523659"/>
            <a:ext cx="11353800" cy="38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2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7FD-48A2-41F2-9A0F-A2D1BDD5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F3362-436A-46D6-8DE7-50AF7B0CC889}"/>
              </a:ext>
            </a:extLst>
          </p:cNvPr>
          <p:cNvSpPr txBox="1"/>
          <p:nvPr/>
        </p:nvSpPr>
        <p:spPr>
          <a:xfrm>
            <a:off x="287867" y="1557867"/>
            <a:ext cx="6913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def </a:t>
            </a:r>
            <a:r>
              <a:rPr lang="en-US" dirty="0" err="1">
                <a:solidFill>
                  <a:srgbClr val="92D050"/>
                </a:solidFill>
              </a:rPr>
              <a:t>generate_model</a:t>
            </a:r>
            <a:r>
              <a:rPr lang="en-US" dirty="0">
                <a:solidFill>
                  <a:schemeClr val="bg1"/>
                </a:solidFill>
              </a:rPr>
              <a:t>():</a:t>
            </a:r>
          </a:p>
          <a:p>
            <a:r>
              <a:rPr lang="en-US" dirty="0">
                <a:solidFill>
                  <a:schemeClr val="bg1"/>
                </a:solidFill>
              </a:rPr>
              <a:t>     model =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Sequential</a:t>
            </a:r>
            <a:r>
              <a:rPr lang="en-US" dirty="0">
                <a:solidFill>
                  <a:schemeClr val="bg1"/>
                </a:solidFill>
              </a:rPr>
              <a:t>([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#first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Conv2D(32,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#second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layers.Conv2D(64,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#fully connected classifier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flatten</a:t>
            </a:r>
            <a:r>
              <a:rPr lang="en-US" dirty="0">
                <a:solidFill>
                  <a:schemeClr val="bg1"/>
                </a:solidFill>
              </a:rPr>
              <a:t>(),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Dense</a:t>
            </a:r>
            <a:r>
              <a:rPr lang="en-US" dirty="0">
                <a:solidFill>
                  <a:schemeClr val="bg1"/>
                </a:solidFill>
              </a:rPr>
              <a:t>(1024,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</a:t>
            </a:r>
            <a:r>
              <a:rPr lang="en-US" dirty="0">
                <a:solidFill>
                  <a:schemeClr val="bg1"/>
                </a:solidFill>
              </a:rPr>
              <a:t>(10,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#10 outputs</a:t>
            </a:r>
          </a:p>
          <a:p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A5BD1-EF66-4DC8-BF68-DB8C2F42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89" y="2442912"/>
            <a:ext cx="508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39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7FD-48A2-41F2-9A0F-A2D1BDD5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F3362-436A-46D6-8DE7-50AF7B0CC889}"/>
              </a:ext>
            </a:extLst>
          </p:cNvPr>
          <p:cNvSpPr txBox="1"/>
          <p:nvPr/>
        </p:nvSpPr>
        <p:spPr>
          <a:xfrm>
            <a:off x="287867" y="1557867"/>
            <a:ext cx="6913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def </a:t>
            </a:r>
            <a:r>
              <a:rPr lang="en-US" dirty="0" err="1">
                <a:solidFill>
                  <a:srgbClr val="92D050"/>
                </a:solidFill>
              </a:rPr>
              <a:t>generate_model</a:t>
            </a:r>
            <a:r>
              <a:rPr lang="en-US" dirty="0">
                <a:solidFill>
                  <a:schemeClr val="bg1"/>
                </a:solidFill>
              </a:rPr>
              <a:t>():</a:t>
            </a:r>
          </a:p>
          <a:p>
            <a:r>
              <a:rPr lang="en-US" dirty="0">
                <a:solidFill>
                  <a:schemeClr val="bg1"/>
                </a:solidFill>
              </a:rPr>
              <a:t>     model =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Sequential</a:t>
            </a:r>
            <a:r>
              <a:rPr lang="en-US" dirty="0">
                <a:solidFill>
                  <a:schemeClr val="bg1"/>
                </a:solidFill>
              </a:rPr>
              <a:t>([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#first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Conv2D(32,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#second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layers.Conv2D(64,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#fully connected classifier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flatten</a:t>
            </a:r>
            <a:r>
              <a:rPr lang="en-US" dirty="0">
                <a:solidFill>
                  <a:schemeClr val="bg1"/>
                </a:solidFill>
              </a:rPr>
              <a:t>(),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Dense</a:t>
            </a:r>
            <a:r>
              <a:rPr lang="en-US" dirty="0">
                <a:solidFill>
                  <a:schemeClr val="bg1"/>
                </a:solidFill>
              </a:rPr>
              <a:t>(1024,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</a:t>
            </a:r>
            <a:r>
              <a:rPr lang="en-US" dirty="0">
                <a:solidFill>
                  <a:schemeClr val="bg1"/>
                </a:solidFill>
              </a:rPr>
              <a:t>(10,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#10 outputs</a:t>
            </a:r>
          </a:p>
          <a:p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DDE1C-A930-4537-9277-7AC4544A3E03}"/>
              </a:ext>
            </a:extLst>
          </p:cNvPr>
          <p:cNvSpPr/>
          <p:nvPr/>
        </p:nvSpPr>
        <p:spPr>
          <a:xfrm>
            <a:off x="770021" y="2703095"/>
            <a:ext cx="5767137" cy="94648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C9F77-8898-409C-BF89-2C69CC5D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08" y="2252662"/>
            <a:ext cx="5114925" cy="23526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7A9198-4C94-4B16-80A4-CF1E15262791}"/>
              </a:ext>
            </a:extLst>
          </p:cNvPr>
          <p:cNvSpPr/>
          <p:nvPr/>
        </p:nvSpPr>
        <p:spPr>
          <a:xfrm>
            <a:off x="7683054" y="2510588"/>
            <a:ext cx="1332609" cy="145181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7FD-48A2-41F2-9A0F-A2D1BDD5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F3362-436A-46D6-8DE7-50AF7B0CC889}"/>
              </a:ext>
            </a:extLst>
          </p:cNvPr>
          <p:cNvSpPr txBox="1"/>
          <p:nvPr/>
        </p:nvSpPr>
        <p:spPr>
          <a:xfrm>
            <a:off x="287867" y="1557867"/>
            <a:ext cx="6913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def </a:t>
            </a:r>
            <a:r>
              <a:rPr lang="en-US" dirty="0" err="1">
                <a:solidFill>
                  <a:srgbClr val="92D050"/>
                </a:solidFill>
              </a:rPr>
              <a:t>generate_model</a:t>
            </a:r>
            <a:r>
              <a:rPr lang="en-US" dirty="0">
                <a:solidFill>
                  <a:schemeClr val="bg1"/>
                </a:solidFill>
              </a:rPr>
              <a:t>():</a:t>
            </a:r>
          </a:p>
          <a:p>
            <a:r>
              <a:rPr lang="en-US" dirty="0">
                <a:solidFill>
                  <a:schemeClr val="bg1"/>
                </a:solidFill>
              </a:rPr>
              <a:t>     model =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Sequential</a:t>
            </a:r>
            <a:r>
              <a:rPr lang="en-US" dirty="0">
                <a:solidFill>
                  <a:schemeClr val="bg1"/>
                </a:solidFill>
              </a:rPr>
              <a:t>([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#first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Conv2D(32,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#second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layers.Conv2D(64,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#fully connected classifier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flatten</a:t>
            </a:r>
            <a:r>
              <a:rPr lang="en-US" dirty="0">
                <a:solidFill>
                  <a:schemeClr val="bg1"/>
                </a:solidFill>
              </a:rPr>
              <a:t>(),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Dense</a:t>
            </a:r>
            <a:r>
              <a:rPr lang="en-US" dirty="0">
                <a:solidFill>
                  <a:schemeClr val="bg1"/>
                </a:solidFill>
              </a:rPr>
              <a:t>(1024,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</a:t>
            </a:r>
            <a:r>
              <a:rPr lang="en-US" dirty="0">
                <a:solidFill>
                  <a:schemeClr val="bg1"/>
                </a:solidFill>
              </a:rPr>
              <a:t>(10,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#10 outputs</a:t>
            </a:r>
          </a:p>
          <a:p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DDE1C-A930-4537-9277-7AC4544A3E03}"/>
              </a:ext>
            </a:extLst>
          </p:cNvPr>
          <p:cNvSpPr/>
          <p:nvPr/>
        </p:nvSpPr>
        <p:spPr>
          <a:xfrm>
            <a:off x="780994" y="3713453"/>
            <a:ext cx="5767137" cy="94648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C9F77-8898-409C-BF89-2C69CC5D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08" y="2252662"/>
            <a:ext cx="5114925" cy="23526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7A9198-4C94-4B16-80A4-CF1E15262791}"/>
              </a:ext>
            </a:extLst>
          </p:cNvPr>
          <p:cNvSpPr/>
          <p:nvPr/>
        </p:nvSpPr>
        <p:spPr>
          <a:xfrm>
            <a:off x="8961348" y="2510588"/>
            <a:ext cx="1332609" cy="145181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4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7FD-48A2-41F2-9A0F-A2D1BDD5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F3362-436A-46D6-8DE7-50AF7B0CC889}"/>
              </a:ext>
            </a:extLst>
          </p:cNvPr>
          <p:cNvSpPr txBox="1"/>
          <p:nvPr/>
        </p:nvSpPr>
        <p:spPr>
          <a:xfrm>
            <a:off x="287867" y="1557867"/>
            <a:ext cx="6913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import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def </a:t>
            </a:r>
            <a:r>
              <a:rPr lang="en-US" dirty="0" err="1">
                <a:solidFill>
                  <a:srgbClr val="92D050"/>
                </a:solidFill>
              </a:rPr>
              <a:t>generate_model</a:t>
            </a:r>
            <a:r>
              <a:rPr lang="en-US" dirty="0">
                <a:solidFill>
                  <a:schemeClr val="bg1"/>
                </a:solidFill>
              </a:rPr>
              <a:t>():</a:t>
            </a:r>
          </a:p>
          <a:p>
            <a:r>
              <a:rPr lang="en-US" dirty="0">
                <a:solidFill>
                  <a:schemeClr val="bg1"/>
                </a:solidFill>
              </a:rPr>
              <a:t>     model =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Sequential</a:t>
            </a:r>
            <a:r>
              <a:rPr lang="en-US" dirty="0">
                <a:solidFill>
                  <a:schemeClr val="bg1"/>
                </a:solidFill>
              </a:rPr>
              <a:t>([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#first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Conv2D(32,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#second convolutional layer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layers.Conv2D(64, </a:t>
            </a:r>
            <a:r>
              <a:rPr lang="en-US" dirty="0" err="1">
                <a:solidFill>
                  <a:schemeClr val="bg1"/>
                </a:solidFill>
              </a:rPr>
              <a:t>filter_size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3,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MaxPool2D(</a:t>
            </a:r>
            <a:r>
              <a:rPr lang="en-US" dirty="0" err="1">
                <a:solidFill>
                  <a:schemeClr val="bg1"/>
                </a:solidFill>
              </a:rPr>
              <a:t>poolsize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2, strides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2),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#fully connected classifier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flatten</a:t>
            </a:r>
            <a:r>
              <a:rPr lang="en-US" dirty="0">
                <a:solidFill>
                  <a:schemeClr val="bg1"/>
                </a:solidFill>
              </a:rPr>
              <a:t>(),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Dense</a:t>
            </a:r>
            <a:r>
              <a:rPr lang="en-US" dirty="0">
                <a:solidFill>
                  <a:schemeClr val="bg1"/>
                </a:solidFill>
              </a:rPr>
              <a:t>(1024,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relu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Flat</a:t>
            </a:r>
            <a:r>
              <a:rPr lang="en-US" dirty="0">
                <a:solidFill>
                  <a:schemeClr val="bg1"/>
                </a:solidFill>
              </a:rPr>
              <a:t>(10, activation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#10 outputs</a:t>
            </a:r>
          </a:p>
          <a:p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DDE1C-A930-4537-9277-7AC4544A3E03}"/>
              </a:ext>
            </a:extLst>
          </p:cNvPr>
          <p:cNvSpPr/>
          <p:nvPr/>
        </p:nvSpPr>
        <p:spPr>
          <a:xfrm>
            <a:off x="648416" y="5150367"/>
            <a:ext cx="5767137" cy="94648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C9F77-8898-409C-BF89-2C69CC5D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08" y="2252662"/>
            <a:ext cx="5114925" cy="23526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7A9198-4C94-4B16-80A4-CF1E15262791}"/>
              </a:ext>
            </a:extLst>
          </p:cNvPr>
          <p:cNvSpPr/>
          <p:nvPr/>
        </p:nvSpPr>
        <p:spPr>
          <a:xfrm>
            <a:off x="10379601" y="2510588"/>
            <a:ext cx="1332609" cy="145181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86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371E-47E5-4625-9A28-058D68C1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 Architecture for Many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64836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DF33-28F8-4AC5-A0A6-D449608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Architecture for Many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47F8-FE8C-4B64-8E77-93F88A7F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239194"/>
            <a:ext cx="10515600" cy="132556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Detection</a:t>
            </a:r>
          </a:p>
          <a:p>
            <a:pPr marL="0" indent="0" algn="ctr">
              <a:buNone/>
            </a:pPr>
            <a:r>
              <a:rPr lang="en-US" dirty="0"/>
              <a:t>Semantic segmentation</a:t>
            </a:r>
          </a:p>
          <a:p>
            <a:pPr marL="0" indent="0" algn="ctr">
              <a:buNone/>
            </a:pPr>
            <a:r>
              <a:rPr lang="en-US" dirty="0"/>
              <a:t>End-to-end robotic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EB5EF-6478-4728-A8F0-8B21F5FDC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44" b="23493"/>
          <a:stretch/>
        </p:blipFill>
        <p:spPr>
          <a:xfrm>
            <a:off x="633664" y="1440096"/>
            <a:ext cx="9144000" cy="3693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2C623-63EA-4038-81D1-BE06B0010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38" t="1738" r="-1026" b="-4666"/>
          <a:stretch/>
        </p:blipFill>
        <p:spPr>
          <a:xfrm>
            <a:off x="7956884" y="1524000"/>
            <a:ext cx="3745832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1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55E6-FA17-4832-859E-3BB3CB4B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Detection: Breast Cancer Screening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162E0-D0AC-4E86-AFF9-099C4B7B7DE3}"/>
              </a:ext>
            </a:extLst>
          </p:cNvPr>
          <p:cNvSpPr txBox="1"/>
          <p:nvPr/>
        </p:nvSpPr>
        <p:spPr>
          <a:xfrm>
            <a:off x="8043333" y="6166534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Breast cancer case missed by radiologist but detected by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8CE52-2A8E-4D3C-BC95-59CE3662D5DD}"/>
              </a:ext>
            </a:extLst>
          </p:cNvPr>
          <p:cNvSpPr txBox="1"/>
          <p:nvPr/>
        </p:nvSpPr>
        <p:spPr>
          <a:xfrm>
            <a:off x="668866" y="6166534"/>
            <a:ext cx="590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CNN- based system outperformed expert radiologists at detecting breast cancer from mammograms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AE5F0-6BFB-457A-9410-FB123E33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042"/>
            <a:ext cx="12192000" cy="45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4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EC9E8-DE43-4A1D-AD64-179E0EFC4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74" b="98071" l="1311" r="98952">
                        <a14:foregroundMark x1="26737" y1="30225" x2="14089" y2="43087"/>
                        <a14:foregroundMark x1="7077" y1="43087" x2="39122" y2="58842"/>
                        <a14:foregroundMark x1="39122" y1="58842" x2="42529" y2="57556"/>
                        <a14:foregroundMark x1="43644" y1="39228" x2="14417" y2="68167"/>
                        <a14:foregroundMark x1="14417" y1="68167" x2="11468" y2="67846"/>
                        <a14:foregroundMark x1="53020" y1="84755" x2="55177" y2="85852"/>
                        <a14:foregroundMark x1="52431" y1="84456" x2="53015" y2="84753"/>
                        <a14:foregroundMark x1="51305" y1="83884" x2="52325" y2="84403"/>
                        <a14:foregroundMark x1="9633" y1="62701" x2="41668" y2="78985"/>
                        <a14:foregroundMark x1="42377" y1="73799" x2="28244" y2="74920"/>
                        <a14:foregroundMark x1="64744" y1="72026" x2="48582" y2="73307"/>
                        <a14:foregroundMark x1="53412" y1="92261" x2="57077" y2="93891"/>
                        <a14:foregroundMark x1="15858" y1="75563" x2="38564" y2="85660"/>
                        <a14:foregroundMark x1="38925" y1="88005" x2="3277" y2="87138"/>
                        <a14:foregroundMark x1="56160" y1="88424" x2="53676" y2="88363"/>
                        <a14:foregroundMark x1="3277" y1="87138" x2="2818" y2="86495"/>
                        <a14:foregroundMark x1="2752" y1="57878" x2="5046" y2="9968"/>
                        <a14:foregroundMark x1="1376" y1="11897" x2="4128" y2="42122"/>
                        <a14:foregroundMark x1="4128" y1="42122" x2="6094" y2="50161"/>
                        <a14:foregroundMark x1="4980" y1="18650" x2="3080" y2="41801"/>
                        <a14:foregroundMark x1="3080" y1="41801" x2="3080" y2="48232"/>
                        <a14:foregroundMark x1="1835" y1="35370" x2="721" y2="55949"/>
                        <a14:foregroundMark x1="721" y1="55949" x2="983" y2="76206"/>
                        <a14:foregroundMark x1="983" y1="76206" x2="3670" y2="95498"/>
                        <a14:foregroundMark x1="3670" y1="95498" x2="20970" y2="98071"/>
                        <a14:foregroundMark x1="20970" y1="98071" x2="21756" y2="97106"/>
                        <a14:foregroundMark x1="23001" y1="36013" x2="8847" y2="8682"/>
                        <a14:foregroundMark x1="64974" y1="21567" x2="69921" y2="22186"/>
                        <a14:foregroundMark x1="5701" y1="14148" x2="32038" y2="17444"/>
                        <a14:foregroundMark x1="66121" y1="20579" x2="64949" y2="20329"/>
                        <a14:foregroundMark x1="63685" y1="10387" x2="83748" y2="12540"/>
                        <a14:foregroundMark x1="45008" y1="8385" x2="53371" y2="9282"/>
                        <a14:foregroundMark x1="92202" y1="12219" x2="96527" y2="12862"/>
                        <a14:foregroundMark x1="96527" y1="12862" x2="96920" y2="12219"/>
                        <a14:foregroundMark x1="95544" y1="9003" x2="83945" y2="19614"/>
                        <a14:foregroundMark x1="83093" y1="19293" x2="91219" y2="55949"/>
                        <a14:foregroundMark x1="91219" y1="55949" x2="94364" y2="62379"/>
                        <a14:foregroundMark x1="92923" y1="46624" x2="87287" y2="74277"/>
                        <a14:foregroundMark x1="87287" y1="74277" x2="80865" y2="82637"/>
                        <a14:foregroundMark x1="80865" y1="82637" x2="79948" y2="82637"/>
                        <a14:foregroundMark x1="78965" y1="72990" x2="90564" y2="92283"/>
                        <a14:foregroundMark x1="90564" y1="92283" x2="95085" y2="90354"/>
                        <a14:foregroundMark x1="95085" y1="90354" x2="95085" y2="90354"/>
                        <a14:foregroundMark x1="96723" y1="29582" x2="83028" y2="38585"/>
                        <a14:foregroundMark x1="78637" y1="31511" x2="84273" y2="32476"/>
                        <a14:foregroundMark x1="84273" y1="32476" x2="93381" y2="27331"/>
                        <a14:foregroundMark x1="93381" y1="27331" x2="95478" y2="22186"/>
                        <a14:foregroundMark x1="92202" y1="13505" x2="79882" y2="21865"/>
                        <a14:foregroundMark x1="80931" y1="25402" x2="94430" y2="32154"/>
                        <a14:foregroundMark x1="95740" y1="28939" x2="98952" y2="62379"/>
                        <a14:foregroundMark x1="98165" y1="33762" x2="95544" y2="54662"/>
                        <a14:foregroundMark x1="95544" y1="54662" x2="95544" y2="55949"/>
                        <a14:foregroundMark x1="94430" y1="35370" x2="90367" y2="45659"/>
                        <a14:foregroundMark x1="90367" y1="45659" x2="87025" y2="39550"/>
                        <a14:foregroundMark x1="81782" y1="15756" x2="74377" y2="16720"/>
                        <a14:foregroundMark x1="31717" y1="8360" x2="32241" y2="27653"/>
                        <a14:foregroundMark x1="32241" y1="27653" x2="31913" y2="35370"/>
                        <a14:foregroundMark x1="32831" y1="31190" x2="36894" y2="31833"/>
                        <a14:foregroundMark x1="36894" y1="31833" x2="40826" y2="30547"/>
                        <a14:foregroundMark x1="40826" y1="30547" x2="43185" y2="31190"/>
                        <a14:foregroundMark x1="42398" y1="34084" x2="46920" y2="40193"/>
                        <a14:foregroundMark x1="46920" y1="40193" x2="51180" y2="39550"/>
                        <a14:foregroundMark x1="51180" y1="39550" x2="53211" y2="39550"/>
                        <a14:foregroundMark x1="43054" y1="72347" x2="46986" y2="72347"/>
                        <a14:foregroundMark x1="46986" y1="72347" x2="48689" y2="70740"/>
                        <a14:backgroundMark x1="35649" y1="8039" x2="44430" y2="12540"/>
                        <a14:backgroundMark x1="52949" y1="12540" x2="57339" y2="12540"/>
                        <a14:backgroundMark x1="57339" y1="12540" x2="60419" y2="11897"/>
                        <a14:backgroundMark x1="51638" y1="25402" x2="57602" y2="25402"/>
                        <a14:backgroundMark x1="57602" y1="25402" x2="61992" y2="23473"/>
                        <a14:backgroundMark x1="61992" y1="23473" x2="63303" y2="21222"/>
                        <a14:backgroundMark x1="63696" y1="20900" x2="52031" y2="17685"/>
                        <a14:backgroundMark x1="51769" y1="18650" x2="56488" y2="20257"/>
                        <a14:backgroundMark x1="56488" y1="20257" x2="57864" y2="19293"/>
                        <a14:backgroundMark x1="53473" y1="18328" x2="50459" y2="21222"/>
                        <a14:backgroundMark x1="48952" y1="20579" x2="53145" y2="21222"/>
                        <a14:backgroundMark x1="53145" y1="21222" x2="53539" y2="19614"/>
                        <a14:backgroundMark x1="54456" y1="11254" x2="62189" y2="9646"/>
                        <a14:backgroundMark x1="63368" y1="8039" x2="57733" y2="9646"/>
                        <a14:backgroundMark x1="53735" y1="6109" x2="59567" y2="8039"/>
                        <a14:backgroundMark x1="63696" y1="20257" x2="63761" y2="24759"/>
                        <a14:backgroundMark x1="63761" y1="17042" x2="63893" y2="23473"/>
                        <a14:backgroundMark x1="62975" y1="20579" x2="55832" y2="23794"/>
                        <a14:backgroundMark x1="33270" y1="24131" x2="45216" y2="25723"/>
                        <a14:backgroundMark x1="45872" y1="22508" x2="35190" y2="21543"/>
                        <a14:backgroundMark x1="35125" y1="18971" x2="48952" y2="20257"/>
                        <a14:backgroundMark x1="41547" y1="8039" x2="36042" y2="11897"/>
                        <a14:backgroundMark x1="35714" y1="10611" x2="39646" y2="16077"/>
                        <a14:backgroundMark x1="33135" y1="19182" x2="35649" y2="24116"/>
                        <a14:backgroundMark x1="34469" y1="18006" x2="33552" y2="26688"/>
                        <a14:backgroundMark x1="33159" y1="16720" x2="33139" y2="19300"/>
                        <a14:backgroundMark x1="34731" y1="23151" x2="38074" y2="26970"/>
                        <a14:backgroundMark x1="42136" y1="79100" x2="49345" y2="81350"/>
                        <a14:backgroundMark x1="39318" y1="95820" x2="52556" y2="89389"/>
                        <a14:backgroundMark x1="52556" y1="89389" x2="52687" y2="89068"/>
                        <a14:backgroundMark x1="52752" y1="90354" x2="42857" y2="85209"/>
                        <a14:backgroundMark x1="42857" y1="85209" x2="39187" y2="89711"/>
                        <a14:backgroundMark x1="39253" y1="89711" x2="44954" y2="89711"/>
                        <a14:backgroundMark x1="44954" y1="89711" x2="49017" y2="87460"/>
                        <a14:backgroundMark x1="46419" y1="77244" x2="50328" y2="78778"/>
                        <a14:backgroundMark x1="45698" y1="76961" x2="46325" y2="77207"/>
                        <a14:backgroundMark x1="42136" y1="75563" x2="42612" y2="75750"/>
                        <a14:backgroundMark x1="49803" y1="78457" x2="50262" y2="85852"/>
                        <a14:backgroundMark x1="51573" y1="88103" x2="53211" y2="93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973496"/>
            <a:ext cx="12192000" cy="2484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0699C-DEE2-4386-A2E5-A9E37CE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Semantic Segmentation: Fully Convolutional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EC88-57D3-4E8A-9AEA-0C34F7FF5DCE}"/>
              </a:ext>
            </a:extLst>
          </p:cNvPr>
          <p:cNvSpPr txBox="1"/>
          <p:nvPr/>
        </p:nvSpPr>
        <p:spPr>
          <a:xfrm>
            <a:off x="3754966" y="1974941"/>
            <a:ext cx="468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FCN: Fully Convolutional Network.</a:t>
            </a:r>
          </a:p>
          <a:p>
            <a:pPr algn="ctr"/>
            <a:r>
              <a:rPr lang="en-US" dirty="0"/>
              <a:t>Network designed with all convolutional layers with </a:t>
            </a:r>
            <a:r>
              <a:rPr lang="en-US" b="1" dirty="0" err="1"/>
              <a:t>downsampling</a:t>
            </a:r>
            <a:r>
              <a:rPr lang="en-US" dirty="0"/>
              <a:t> and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6B5984-CF81-40A7-ADC9-D030ED730E19}"/>
                  </a:ext>
                </a:extLst>
              </p:cNvPr>
              <p:cNvSpPr txBox="1"/>
              <p:nvPr/>
            </p:nvSpPr>
            <p:spPr>
              <a:xfrm>
                <a:off x="3754966" y="3071479"/>
                <a:ext cx="1845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Med-res: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x H/4 x W/4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6B5984-CF81-40A7-ADC9-D030ED73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966" y="3071479"/>
                <a:ext cx="1845734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AF4BE-81BC-4D2D-81F5-8697C83A759B}"/>
                  </a:ext>
                </a:extLst>
              </p:cNvPr>
              <p:cNvSpPr txBox="1"/>
              <p:nvPr/>
            </p:nvSpPr>
            <p:spPr>
              <a:xfrm>
                <a:off x="6095999" y="3026989"/>
                <a:ext cx="1845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Med-res: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x H/4 x W/4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AF4BE-81BC-4D2D-81F5-8697C83A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026989"/>
                <a:ext cx="1845734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A0179-0976-4AE7-B7B0-9CCC1A9413C1}"/>
                  </a:ext>
                </a:extLst>
              </p:cNvPr>
              <p:cNvSpPr txBox="1"/>
              <p:nvPr/>
            </p:nvSpPr>
            <p:spPr>
              <a:xfrm>
                <a:off x="2298697" y="5444132"/>
                <a:ext cx="1845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High-res: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x H/4 x W/4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A0179-0976-4AE7-B7B0-9CCC1A94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97" y="5444132"/>
                <a:ext cx="1845734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13657-0AA1-4F38-B93B-096E13873C05}"/>
                  </a:ext>
                </a:extLst>
              </p:cNvPr>
              <p:cNvSpPr txBox="1"/>
              <p:nvPr/>
            </p:nvSpPr>
            <p:spPr>
              <a:xfrm>
                <a:off x="7167032" y="5444133"/>
                <a:ext cx="1845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High-res: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x H/4 x W/4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13657-0AA1-4F38-B93B-096E1387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32" y="5444133"/>
                <a:ext cx="1845734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A5D2EF-96B2-4F17-A740-DBF0BE4DCD6B}"/>
                  </a:ext>
                </a:extLst>
              </p:cNvPr>
              <p:cNvSpPr txBox="1"/>
              <p:nvPr/>
            </p:nvSpPr>
            <p:spPr>
              <a:xfrm>
                <a:off x="4614332" y="4797802"/>
                <a:ext cx="1845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Low-res: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x H/4 x W/4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A5D2EF-96B2-4F17-A740-DBF0BE4D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32" y="4797802"/>
                <a:ext cx="1845734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7BC6A59-986F-4B76-AF47-37F63C5EE369}"/>
              </a:ext>
            </a:extLst>
          </p:cNvPr>
          <p:cNvSpPr txBox="1"/>
          <p:nvPr/>
        </p:nvSpPr>
        <p:spPr>
          <a:xfrm>
            <a:off x="414868" y="5369365"/>
            <a:ext cx="184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Input:</a:t>
            </a:r>
          </a:p>
          <a:p>
            <a:pPr algn="ctr"/>
            <a:r>
              <a:rPr lang="en-US" dirty="0"/>
              <a:t>3x H x 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91747-AEF7-454E-8C97-49C285A2D4F8}"/>
              </a:ext>
            </a:extLst>
          </p:cNvPr>
          <p:cNvSpPr txBox="1"/>
          <p:nvPr/>
        </p:nvSpPr>
        <p:spPr>
          <a:xfrm>
            <a:off x="9897532" y="5488796"/>
            <a:ext cx="184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Predictions:</a:t>
            </a:r>
          </a:p>
          <a:p>
            <a:pPr algn="ctr"/>
            <a:r>
              <a:rPr lang="en-US" dirty="0"/>
              <a:t>H x W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3269D5-B508-4F8D-8162-45615816EBD8}"/>
              </a:ext>
            </a:extLst>
          </p:cNvPr>
          <p:cNvSpPr/>
          <p:nvPr/>
        </p:nvSpPr>
        <p:spPr>
          <a:xfrm>
            <a:off x="7941733" y="6173494"/>
            <a:ext cx="4191000" cy="524934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keras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/>
              <a:t>layers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Conv2DTranspose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4B3378-819A-45D9-9F73-6C6887150F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63" y="6256875"/>
            <a:ext cx="39627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2977-E206-4C09-982F-DA6AE915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Semantic Segmentation: Biomedical Image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A63EA-576A-4C16-8E8C-218B9A9C711B}"/>
              </a:ext>
            </a:extLst>
          </p:cNvPr>
          <p:cNvSpPr txBox="1"/>
          <p:nvPr/>
        </p:nvSpPr>
        <p:spPr>
          <a:xfrm>
            <a:off x="660400" y="2782669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 Tumors</a:t>
            </a:r>
          </a:p>
          <a:p>
            <a:pPr algn="ctr"/>
            <a:r>
              <a:rPr lang="en-US" dirty="0"/>
              <a:t>Dong+ </a:t>
            </a:r>
            <a:r>
              <a:rPr lang="en-US" i="1" dirty="0"/>
              <a:t>MIUA</a:t>
            </a:r>
            <a:r>
              <a:rPr lang="en-US" dirty="0"/>
              <a:t> 2017.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1417D-478B-41EB-BBE6-F31C93A529DE}"/>
              </a:ext>
            </a:extLst>
          </p:cNvPr>
          <p:cNvSpPr txBox="1"/>
          <p:nvPr/>
        </p:nvSpPr>
        <p:spPr>
          <a:xfrm>
            <a:off x="660399" y="5060202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Malaria Infection</a:t>
            </a:r>
          </a:p>
          <a:p>
            <a:pPr algn="ctr"/>
            <a:r>
              <a:rPr lang="en-US" dirty="0" err="1"/>
              <a:t>Soleimany</a:t>
            </a:r>
            <a:r>
              <a:rPr lang="en-US" dirty="0"/>
              <a:t>+ </a:t>
            </a:r>
            <a:r>
              <a:rPr lang="en-US" i="1" dirty="0" err="1"/>
              <a:t>arXiv</a:t>
            </a:r>
            <a:r>
              <a:rPr lang="en-US" dirty="0"/>
              <a:t> 2019.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0AF74-A421-4453-8A06-D8D50ACAD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"/>
          <a:stretch/>
        </p:blipFill>
        <p:spPr>
          <a:xfrm>
            <a:off x="3489158" y="1917727"/>
            <a:ext cx="8678779" cy="45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7102-1664-4356-A75F-F1FC2403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Computers “See”</a:t>
            </a:r>
          </a:p>
        </p:txBody>
      </p:sp>
    </p:spTree>
    <p:extLst>
      <p:ext uri="{BB962C8B-B14F-4D97-AF65-F5344CB8AC3E}">
        <p14:creationId xmlns:p14="http://schemas.microsoft.com/office/powerpoint/2010/main" val="3128666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70EC-5806-495F-A1E8-9E93C349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Self-Driving Cars: Navigation from Visual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15E5-5AD8-46A5-86C9-3931891BE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" y="2325159"/>
            <a:ext cx="2785533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Raw perception</a:t>
            </a:r>
          </a:p>
          <a:p>
            <a:pPr marL="0" indent="0" algn="ctr">
              <a:buNone/>
            </a:pPr>
            <a:r>
              <a:rPr lang="en-US" i="1" dirty="0"/>
              <a:t>I</a:t>
            </a:r>
          </a:p>
          <a:p>
            <a:pPr marL="0" indent="0" algn="ctr">
              <a:buNone/>
            </a:pPr>
            <a:r>
              <a:rPr lang="en-US" dirty="0"/>
              <a:t>(ex. camera)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0D92A0-EBDD-4EA7-A524-D0AB60D22F44}"/>
              </a:ext>
            </a:extLst>
          </p:cNvPr>
          <p:cNvSpPr txBox="1">
            <a:spLocks/>
          </p:cNvSpPr>
          <p:nvPr/>
        </p:nvSpPr>
        <p:spPr>
          <a:xfrm>
            <a:off x="194732" y="4331759"/>
            <a:ext cx="278553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Coarse Maps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(ex. GPS)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5982A-9C85-4A95-9A9A-76276900AB08}"/>
              </a:ext>
            </a:extLst>
          </p:cNvPr>
          <p:cNvSpPr txBox="1"/>
          <p:nvPr/>
        </p:nvSpPr>
        <p:spPr>
          <a:xfrm>
            <a:off x="8280400" y="2094326"/>
            <a:ext cx="37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Possible Control 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76BA0-D02D-4849-960D-8C283CF8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5" b="98476" l="1230" r="99923">
                        <a14:foregroundMark x1="33282" y1="34604" x2="12913" y2="51372"/>
                        <a14:foregroundMark x1="12913" y1="51372" x2="12298" y2="36738"/>
                        <a14:foregroundMark x1="12298" y1="36738" x2="14758" y2="20884"/>
                        <a14:foregroundMark x1="14758" y1="20884" x2="11530" y2="31555"/>
                        <a14:foregroundMark x1="11530" y1="31555" x2="12606" y2="55793"/>
                        <a14:foregroundMark x1="12606" y1="55793" x2="29285" y2="69055"/>
                        <a14:foregroundMark x1="29285" y1="69055" x2="51499" y2="64177"/>
                        <a14:foregroundMark x1="51499" y1="64177" x2="58801" y2="46646"/>
                        <a14:foregroundMark x1="58801" y1="46646" x2="51499" y2="27896"/>
                        <a14:foregroundMark x1="51499" y1="27896" x2="32437" y2="22561"/>
                        <a14:foregroundMark x1="32437" y1="22561" x2="19523" y2="40701"/>
                        <a14:foregroundMark x1="19523" y1="40701" x2="24981" y2="78201"/>
                        <a14:foregroundMark x1="24981" y1="78201" x2="46887" y2="91463"/>
                        <a14:foregroundMark x1="46887" y1="91463" x2="62337" y2="80793"/>
                        <a14:foregroundMark x1="62337" y1="80793" x2="65411" y2="62195"/>
                        <a14:foregroundMark x1="65411" y1="62195" x2="60723" y2="49238"/>
                        <a14:foregroundMark x1="60723" y1="49238" x2="49116" y2="45122"/>
                        <a14:foregroundMark x1="32821" y1="60213" x2="18063" y2="84146"/>
                        <a14:foregroundMark x1="18063" y1="84146" x2="17141" y2="84299"/>
                        <a14:foregroundMark x1="13374" y1="63872" x2="17525" y2="71189"/>
                        <a14:foregroundMark x1="17525" y1="71189" x2="27210" y2="78811"/>
                        <a14:foregroundMark x1="27210" y1="78811" x2="35127" y2="78201"/>
                        <a14:foregroundMark x1="35127" y1="78201" x2="37817" y2="72409"/>
                        <a14:foregroundMark x1="27671" y1="43750" x2="15142" y2="79421"/>
                        <a14:foregroundMark x1="15142" y1="79421" x2="11606" y2="82165"/>
                        <a14:foregroundMark x1="7686" y1="56860" x2="11376" y2="76524"/>
                        <a14:foregroundMark x1="11376" y1="76524" x2="15911" y2="78963"/>
                        <a14:foregroundMark x1="11453" y1="47713" x2="9147" y2="95579"/>
                        <a14:foregroundMark x1="9147" y1="95579" x2="9147" y2="95579"/>
                        <a14:foregroundMark x1="8916" y1="38720" x2="8071" y2="86890"/>
                        <a14:foregroundMark x1="8071" y1="86890" x2="8071" y2="86890"/>
                        <a14:foregroundMark x1="1230" y1="35061" x2="4689" y2="83537"/>
                        <a14:foregroundMark x1="5304" y1="27287" x2="4766" y2="96799"/>
                        <a14:foregroundMark x1="4228" y1="68750" x2="12990" y2="91616"/>
                        <a14:foregroundMark x1="12990" y1="91616" x2="23828" y2="92378"/>
                        <a14:foregroundMark x1="23828" y1="92378" x2="50807" y2="89024"/>
                        <a14:foregroundMark x1="62798" y1="61128" x2="31437" y2="98628"/>
                        <a14:foregroundMark x1="34589" y1="51220" x2="67794" y2="87500"/>
                        <a14:foregroundMark x1="67794" y1="87500" x2="67794" y2="87500"/>
                        <a14:foregroundMark x1="60338" y1="22866" x2="34819" y2="72561"/>
                        <a14:foregroundMark x1="34819" y1="72561" x2="32667" y2="74390"/>
                        <a14:foregroundMark x1="35742" y1="35061" x2="45427" y2="46494"/>
                        <a14:foregroundMark x1="45427" y1="46494" x2="56572" y2="47866"/>
                        <a14:foregroundMark x1="56572" y1="47866" x2="65181" y2="43445"/>
                        <a14:foregroundMark x1="58878" y1="27439" x2="21214" y2="49848"/>
                        <a14:foregroundMark x1="21906" y1="48018" x2="53190" y2="58841"/>
                        <a14:foregroundMark x1="53190" y1="58841" x2="53805" y2="58841"/>
                        <a14:foregroundMark x1="46118" y1="44360" x2="26749" y2="52744"/>
                        <a14:foregroundMark x1="38125" y1="70274" x2="61568" y2="86890"/>
                        <a14:foregroundMark x1="61568" y1="86890" x2="93697" y2="93445"/>
                        <a14:foregroundMark x1="95234" y1="83689" x2="57571" y2="98628"/>
                        <a14:foregroundMark x1="71560" y1="73476" x2="79554" y2="83841"/>
                        <a14:foregroundMark x1="79554" y1="83841" x2="93159" y2="89634"/>
                        <a14:foregroundMark x1="93159" y1="89634" x2="96772" y2="88262"/>
                        <a14:foregroundMark x1="94927" y1="72713" x2="79247" y2="98171"/>
                        <a14:foregroundMark x1="79247" y1="98171" x2="78324" y2="97409"/>
                        <a14:foregroundMark x1="56622" y1="9876" x2="34204" y2="12500"/>
                        <a14:foregroundMark x1="34204" y1="12500" x2="13374" y2="10213"/>
                        <a14:foregroundMark x1="4228" y1="6707" x2="56774" y2="9406"/>
                        <a14:foregroundMark x1="94136" y1="13379" x2="98616" y2="32165"/>
                        <a14:foregroundMark x1="98616" y1="32165" x2="99923" y2="84299"/>
                        <a14:foregroundMark x1="83782" y1="19055" x2="87394" y2="18445"/>
                        <a14:foregroundMark x1="99078" y1="17530" x2="98540" y2="54268"/>
                        <a14:foregroundMark x1="79016" y1="14939" x2="93774" y2="15244"/>
                        <a14:foregroundMark x1="93774" y1="15244" x2="99846" y2="15091"/>
                        <a14:foregroundMark x1="99846" y1="15091" x2="99846" y2="15091"/>
                        <a14:backgroundMark x1="59032" y1="9604" x2="67640" y2="10061"/>
                        <a14:backgroundMark x1="67640" y1="10061" x2="89393" y2="7622"/>
                        <a14:backgroundMark x1="89393" y1="7622" x2="95465" y2="9299"/>
                        <a14:backgroundMark x1="95465" y1="9299" x2="95542" y2="9451"/>
                        <a14:backgroundMark x1="95926" y1="9756" x2="60569" y2="7622"/>
                        <a14:backgroundMark x1="60108" y1="7622" x2="92775" y2="12348"/>
                        <a14:backgroundMark x1="92775" y1="12348" x2="94927" y2="10976"/>
                        <a14:backgroundMark x1="94773" y1="9451" x2="67717" y2="8841"/>
                        <a14:backgroundMark x1="56956" y1="8841" x2="83935" y2="9299"/>
                      </a14:backgroundRemoval>
                    </a14:imgEffect>
                  </a14:imgLayer>
                </a14:imgProps>
              </a:ext>
            </a:extLst>
          </a:blip>
          <a:srcRect l="1509"/>
          <a:stretch/>
        </p:blipFill>
        <p:spPr>
          <a:xfrm>
            <a:off x="3473115" y="2002467"/>
            <a:ext cx="8524151" cy="43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77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CB4D-61E6-4595-9F15-08616ADE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End-to-End Framework for Autonomous Navigation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F3832-E7BC-4CC7-8156-87D2C201BD31}"/>
              </a:ext>
            </a:extLst>
          </p:cNvPr>
          <p:cNvSpPr txBox="1"/>
          <p:nvPr/>
        </p:nvSpPr>
        <p:spPr>
          <a:xfrm>
            <a:off x="2154767" y="1758479"/>
            <a:ext cx="788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model is trained end-to-end </a:t>
            </a:r>
            <a:r>
              <a:rPr lang="en-US" b="1" dirty="0"/>
              <a:t>without any human labelling or annotations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F4763-D389-41FB-A43C-DB1565A7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168"/>
            <a:ext cx="12192000" cy="44560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90192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CB4D-61E6-4595-9F15-08616ADE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End-to-End Framework for Autonomous Navigation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F3832-E7BC-4CC7-8156-87D2C201BD31}"/>
              </a:ext>
            </a:extLst>
          </p:cNvPr>
          <p:cNvSpPr txBox="1"/>
          <p:nvPr/>
        </p:nvSpPr>
        <p:spPr>
          <a:xfrm>
            <a:off x="2154767" y="1758479"/>
            <a:ext cx="788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model is trained end-to-end </a:t>
            </a:r>
            <a:r>
              <a:rPr lang="en-US" b="1" dirty="0"/>
              <a:t>without any human labelling or annotations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4DB6F-D98D-4750-91B3-507E3AC7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369"/>
            <a:ext cx="12192000" cy="452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19186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82DCF6F-8906-4808-9DC6-36EDDC56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" t="2839" r="3096" b="3580"/>
          <a:stretch/>
        </p:blipFill>
        <p:spPr>
          <a:xfrm>
            <a:off x="554182" y="215448"/>
            <a:ext cx="11083636" cy="62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29A0-63F7-44AD-BD2B-A1F6569E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for Computer Vision: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ED007-FB02-49E0-9693-C537B40FA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/>
          <a:stretch/>
        </p:blipFill>
        <p:spPr>
          <a:xfrm>
            <a:off x="0" y="1299410"/>
            <a:ext cx="12192000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63806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06BF-23F8-4A26-8393-494418B5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Computer Vision: Summary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BF68DA-2D84-4B02-9C7D-F9F3A1EAD507}"/>
              </a:ext>
            </a:extLst>
          </p:cNvPr>
          <p:cNvSpPr/>
          <p:nvPr/>
        </p:nvSpPr>
        <p:spPr>
          <a:xfrm>
            <a:off x="694265" y="1828801"/>
            <a:ext cx="3014133" cy="635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896B0E-9C74-4791-BDD9-5C971F6CF939}"/>
              </a:ext>
            </a:extLst>
          </p:cNvPr>
          <p:cNvSpPr/>
          <p:nvPr/>
        </p:nvSpPr>
        <p:spPr>
          <a:xfrm>
            <a:off x="4588933" y="1828801"/>
            <a:ext cx="3014133" cy="635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F0D663-8472-4296-8DD8-303DD2D738B9}"/>
              </a:ext>
            </a:extLst>
          </p:cNvPr>
          <p:cNvSpPr/>
          <p:nvPr/>
        </p:nvSpPr>
        <p:spPr>
          <a:xfrm>
            <a:off x="8483601" y="1828801"/>
            <a:ext cx="3014133" cy="635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4E586-C516-4445-8771-5457FA837B41}"/>
              </a:ext>
            </a:extLst>
          </p:cNvPr>
          <p:cNvSpPr txBox="1"/>
          <p:nvPr/>
        </p:nvSpPr>
        <p:spPr>
          <a:xfrm>
            <a:off x="787397" y="2601914"/>
            <a:ext cx="282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computer vision?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Convolutions for 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50763-24D8-4E70-9A3B-67FB1927CE70}"/>
              </a:ext>
            </a:extLst>
          </p:cNvPr>
          <p:cNvSpPr txBox="1"/>
          <p:nvPr/>
        </p:nvSpPr>
        <p:spPr>
          <a:xfrm>
            <a:off x="4859866" y="2601914"/>
            <a:ext cx="247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E8FBA-C52B-4031-A5C1-162871BDDEDD}"/>
              </a:ext>
            </a:extLst>
          </p:cNvPr>
          <p:cNvSpPr txBox="1"/>
          <p:nvPr/>
        </p:nvSpPr>
        <p:spPr>
          <a:xfrm>
            <a:off x="8415867" y="2601914"/>
            <a:ext cx="314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Segmentation, image captioning,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Security, medicine, robotics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3B5FFF-D821-4FF7-BD39-D0015EBD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5827" r="77224" b="19580"/>
          <a:stretch/>
        </p:blipFill>
        <p:spPr>
          <a:xfrm>
            <a:off x="990599" y="4207933"/>
            <a:ext cx="2446867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9EA756-2A39-413A-9E73-8FD6C50F0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51" t="5555" r="5699" b="19853"/>
          <a:stretch/>
        </p:blipFill>
        <p:spPr>
          <a:xfrm>
            <a:off x="8754536" y="4080933"/>
            <a:ext cx="2387598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97238B-764A-4057-BCFA-367F608C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1" y="3940356"/>
            <a:ext cx="3124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E9AD-962E-46CF-9948-17B54E21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Images are Numbers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96E8E-7610-4DE0-88F1-68AFBD0F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8410"/>
            <a:ext cx="2535906" cy="33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9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30B31B-6359-4FBE-81D7-55E93A1E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Images are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DED17-AA1D-40D4-8036-9E44C382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8410"/>
            <a:ext cx="2535906" cy="3341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61DAA-365B-4118-A022-F4CDFD638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4"/>
          <a:stretch/>
        </p:blipFill>
        <p:spPr>
          <a:xfrm>
            <a:off x="4770897" y="1732617"/>
            <a:ext cx="2650205" cy="34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557F53-AB96-4064-AD27-D64F3337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Images are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2DF60-9DBB-4197-A036-EDD670776F78}"/>
              </a:ext>
            </a:extLst>
          </p:cNvPr>
          <p:cNvSpPr txBox="1"/>
          <p:nvPr/>
        </p:nvSpPr>
        <p:spPr>
          <a:xfrm>
            <a:off x="3713526" y="5846544"/>
            <a:ext cx="476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image is just a matrix of numbers [0,255]!</a:t>
            </a:r>
          </a:p>
          <a:p>
            <a:pPr algn="ctr"/>
            <a:r>
              <a:rPr lang="en-US" dirty="0"/>
              <a:t>i.e., 1080x1080x3 for an RGB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972AD-2E9E-4FFE-910D-38AD19B3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44"/>
          <a:stretch/>
        </p:blipFill>
        <p:spPr>
          <a:xfrm>
            <a:off x="4770897" y="1732617"/>
            <a:ext cx="2650205" cy="3456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E6B24-C475-4690-8C30-D02E710D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8410"/>
            <a:ext cx="2535906" cy="3341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358AC-C59C-4ADF-B0EB-4D3E7179D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3" r="-390"/>
          <a:stretch/>
        </p:blipFill>
        <p:spPr>
          <a:xfrm>
            <a:off x="8729662" y="1726326"/>
            <a:ext cx="2799347" cy="3456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77D04-3A73-46D7-BD25-F3C1CB72C87F}"/>
              </a:ext>
            </a:extLst>
          </p:cNvPr>
          <p:cNvSpPr txBox="1"/>
          <p:nvPr/>
        </p:nvSpPr>
        <p:spPr>
          <a:xfrm>
            <a:off x="8861382" y="1339175"/>
            <a:ext cx="253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the computer sees</a:t>
            </a:r>
          </a:p>
        </p:txBody>
      </p:sp>
    </p:spTree>
    <p:extLst>
      <p:ext uri="{BB962C8B-B14F-4D97-AF65-F5344CB8AC3E}">
        <p14:creationId xmlns:p14="http://schemas.microsoft.com/office/powerpoint/2010/main" val="281791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1777</Words>
  <Application>Microsoft Office PowerPoint</Application>
  <PresentationFormat>와이드스크린</PresentationFormat>
  <Paragraphs>381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Impact: Facial Detection and Recognition</vt:lpstr>
      <vt:lpstr>Impact: Medicine, Biology, Healthcare</vt:lpstr>
      <vt:lpstr>Impact: Self Driving Cars</vt:lpstr>
      <vt:lpstr>What Computers “See”</vt:lpstr>
      <vt:lpstr>Images are Numbers</vt:lpstr>
      <vt:lpstr>Images are Numbers</vt:lpstr>
      <vt:lpstr>Images are Numbers</vt:lpstr>
      <vt:lpstr>Tasks in Computer Vision</vt:lpstr>
      <vt:lpstr>High Level Feature Detection</vt:lpstr>
      <vt:lpstr>Manual Feature Extraction</vt:lpstr>
      <vt:lpstr>Manual Feature Extraction</vt:lpstr>
      <vt:lpstr>Manual Feature Extraction</vt:lpstr>
      <vt:lpstr>Learning Feature Representation</vt:lpstr>
      <vt:lpstr>Learning Visual Features</vt:lpstr>
      <vt:lpstr>Fully Connected Neural Network</vt:lpstr>
      <vt:lpstr>Fully Connected Neural Network</vt:lpstr>
      <vt:lpstr>Fully Connected Neural Network</vt:lpstr>
      <vt:lpstr>Using Spatial Structure</vt:lpstr>
      <vt:lpstr>Using Spatial Structure</vt:lpstr>
      <vt:lpstr>Applying Filters to Extract Features</vt:lpstr>
      <vt:lpstr>Feature Extraction with Convolution</vt:lpstr>
      <vt:lpstr>Feature Extraction and Convolution</vt:lpstr>
      <vt:lpstr>X or X?</vt:lpstr>
      <vt:lpstr>Features of X</vt:lpstr>
      <vt:lpstr>Filters to Detect X Features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Producing Feature Maps</vt:lpstr>
      <vt:lpstr>Feature Extraction with Convolution</vt:lpstr>
      <vt:lpstr>Convolutional Neural Networks (CNNs)</vt:lpstr>
      <vt:lpstr>CNNs For Classification</vt:lpstr>
      <vt:lpstr>Convolutional Layers: Local Connectivity</vt:lpstr>
      <vt:lpstr>Convolutional Layers: Local Connectivity</vt:lpstr>
      <vt:lpstr>CNNs: Spatial Arrangement of Output Volume</vt:lpstr>
      <vt:lpstr>Introducing Non-Linearity</vt:lpstr>
      <vt:lpstr>Pooling</vt:lpstr>
      <vt:lpstr>Representation Learning in Deep CNNs</vt:lpstr>
      <vt:lpstr>CNNs for Classification: Feature Learning</vt:lpstr>
      <vt:lpstr>CNNs for Classification: Class Probabilities</vt:lpstr>
      <vt:lpstr>Putting it All Together</vt:lpstr>
      <vt:lpstr>Putting it All Together</vt:lpstr>
      <vt:lpstr>Putting it All Together</vt:lpstr>
      <vt:lpstr>Putting it All Together</vt:lpstr>
      <vt:lpstr>An Architecture for Many Applications</vt:lpstr>
      <vt:lpstr>An Architecture for Many Applications</vt:lpstr>
      <vt:lpstr>Detection: Breast Cancer Screening</vt:lpstr>
      <vt:lpstr>Semantic Segmentation: Fully Convolutional Networks</vt:lpstr>
      <vt:lpstr>Semantic Segmentation: Biomedical Image Analysis</vt:lpstr>
      <vt:lpstr>Self-Driving Cars: Navigation from Visual Perception</vt:lpstr>
      <vt:lpstr>End-to-End Framework for Autonomous Navigation</vt:lpstr>
      <vt:lpstr>End-to-End Framework for Autonomous Navigation</vt:lpstr>
      <vt:lpstr>PowerPoint 프레젠테이션</vt:lpstr>
      <vt:lpstr>Deep Learning for Computer Vision: Impact</vt:lpstr>
      <vt:lpstr>Deep Learning for Computer Vision: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Song, Brian</dc:creator>
  <cp:lastModifiedBy>ruise</cp:lastModifiedBy>
  <cp:revision>55</cp:revision>
  <dcterms:created xsi:type="dcterms:W3CDTF">2020-11-10T02:19:48Z</dcterms:created>
  <dcterms:modified xsi:type="dcterms:W3CDTF">2021-01-12T03:46:40Z</dcterms:modified>
</cp:coreProperties>
</file>